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8"/>
  </p:notesMasterIdLst>
  <p:sldIdLst>
    <p:sldId id="256" r:id="rId2"/>
    <p:sldId id="257" r:id="rId3"/>
    <p:sldId id="258" r:id="rId4"/>
    <p:sldId id="1500" r:id="rId5"/>
    <p:sldId id="259" r:id="rId6"/>
    <p:sldId id="1506" r:id="rId7"/>
    <p:sldId id="1507" r:id="rId8"/>
    <p:sldId id="1508" r:id="rId9"/>
    <p:sldId id="269" r:id="rId10"/>
    <p:sldId id="262" r:id="rId11"/>
    <p:sldId id="263" r:id="rId12"/>
    <p:sldId id="665" r:id="rId13"/>
    <p:sldId id="261" r:id="rId14"/>
    <p:sldId id="1502" r:id="rId15"/>
    <p:sldId id="1503" r:id="rId16"/>
    <p:sldId id="268"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6">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l69nfR17so/Vhe1gjvLNIyg9Z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5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26d9030052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126d903005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49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26d9030052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126d903005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926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26d903005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126d90300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5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
        <p:cNvGrpSpPr/>
        <p:nvPr/>
      </p:nvGrpSpPr>
      <p:grpSpPr>
        <a:xfrm>
          <a:off x="0" y="0"/>
          <a:ext cx="0" cy="0"/>
          <a:chOff x="0" y="0"/>
          <a:chExt cx="0" cy="0"/>
        </a:xfrm>
      </p:grpSpPr>
      <p:sp>
        <p:nvSpPr>
          <p:cNvPr id="15" name="Google Shape;15;p20"/>
          <p:cNvSpPr/>
          <p:nvPr/>
        </p:nvSpPr>
        <p:spPr>
          <a:xfrm>
            <a:off x="0" y="0"/>
            <a:ext cx="9143999" cy="8372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grpSp>
        <p:nvGrpSpPr>
          <p:cNvPr id="16" name="Google Shape;16;p20"/>
          <p:cNvGrpSpPr/>
          <p:nvPr/>
        </p:nvGrpSpPr>
        <p:grpSpPr>
          <a:xfrm>
            <a:off x="108504" y="-16866"/>
            <a:ext cx="9128619" cy="5134849"/>
            <a:chOff x="0" y="0"/>
            <a:chExt cx="9120" cy="5304"/>
          </a:xfrm>
        </p:grpSpPr>
        <p:sp>
          <p:nvSpPr>
            <p:cNvPr id="17" name="Google Shape;17;p20"/>
            <p:cNvSpPr/>
            <p:nvPr/>
          </p:nvSpPr>
          <p:spPr>
            <a:xfrm>
              <a:off x="622" y="1002"/>
              <a:ext cx="1655" cy="1433"/>
            </a:xfrm>
            <a:custGeom>
              <a:avLst/>
              <a:gdLst/>
              <a:ahLst/>
              <a:cxnLst/>
              <a:rect l="l" t="t" r="r" b="b"/>
              <a:pathLst>
                <a:path w="21433" h="21600" extrusionOk="0">
                  <a:moveTo>
                    <a:pt x="21351" y="2104"/>
                  </a:moveTo>
                  <a:cubicBezTo>
                    <a:pt x="21339" y="2110"/>
                    <a:pt x="21327" y="2116"/>
                    <a:pt x="21315" y="2122"/>
                  </a:cubicBezTo>
                  <a:cubicBezTo>
                    <a:pt x="20961" y="2285"/>
                    <a:pt x="20596" y="2419"/>
                    <a:pt x="20245" y="2593"/>
                  </a:cubicBezTo>
                  <a:cubicBezTo>
                    <a:pt x="19779" y="2823"/>
                    <a:pt x="19607" y="3248"/>
                    <a:pt x="19802" y="3640"/>
                  </a:cubicBezTo>
                  <a:cubicBezTo>
                    <a:pt x="19480" y="3732"/>
                    <a:pt x="19159" y="3823"/>
                    <a:pt x="18916" y="3894"/>
                  </a:cubicBezTo>
                  <a:cubicBezTo>
                    <a:pt x="18901" y="3989"/>
                    <a:pt x="18895" y="4082"/>
                    <a:pt x="18887" y="4082"/>
                  </a:cubicBezTo>
                  <a:cubicBezTo>
                    <a:pt x="18442" y="4086"/>
                    <a:pt x="18240" y="4526"/>
                    <a:pt x="17925" y="4758"/>
                  </a:cubicBezTo>
                  <a:cubicBezTo>
                    <a:pt x="17576" y="5013"/>
                    <a:pt x="17530" y="5470"/>
                    <a:pt x="17203" y="5736"/>
                  </a:cubicBezTo>
                  <a:cubicBezTo>
                    <a:pt x="17170" y="5625"/>
                    <a:pt x="17142" y="5525"/>
                    <a:pt x="17067" y="5272"/>
                  </a:cubicBezTo>
                  <a:cubicBezTo>
                    <a:pt x="16966" y="5796"/>
                    <a:pt x="16800" y="6181"/>
                    <a:pt x="16849" y="6524"/>
                  </a:cubicBezTo>
                  <a:cubicBezTo>
                    <a:pt x="16915" y="6988"/>
                    <a:pt x="16554" y="7063"/>
                    <a:pt x="16422" y="7193"/>
                  </a:cubicBezTo>
                  <a:cubicBezTo>
                    <a:pt x="15960" y="7647"/>
                    <a:pt x="15403" y="7971"/>
                    <a:pt x="14878" y="8335"/>
                  </a:cubicBezTo>
                  <a:cubicBezTo>
                    <a:pt x="14246" y="8775"/>
                    <a:pt x="14089" y="9210"/>
                    <a:pt x="14180" y="10069"/>
                  </a:cubicBezTo>
                  <a:cubicBezTo>
                    <a:pt x="14236" y="10595"/>
                    <a:pt x="14246" y="11134"/>
                    <a:pt x="14218" y="11662"/>
                  </a:cubicBezTo>
                  <a:cubicBezTo>
                    <a:pt x="14208" y="11839"/>
                    <a:pt x="14019" y="12003"/>
                    <a:pt x="13911" y="12173"/>
                  </a:cubicBezTo>
                  <a:cubicBezTo>
                    <a:pt x="13804" y="12019"/>
                    <a:pt x="13640" y="11883"/>
                    <a:pt x="13599" y="11708"/>
                  </a:cubicBezTo>
                  <a:cubicBezTo>
                    <a:pt x="13501" y="11287"/>
                    <a:pt x="13225" y="10910"/>
                    <a:pt x="13447" y="10400"/>
                  </a:cubicBezTo>
                  <a:cubicBezTo>
                    <a:pt x="13586" y="10080"/>
                    <a:pt x="13170" y="9668"/>
                    <a:pt x="12853" y="9755"/>
                  </a:cubicBezTo>
                  <a:cubicBezTo>
                    <a:pt x="12770" y="9777"/>
                    <a:pt x="12628" y="9814"/>
                    <a:pt x="12604" y="9774"/>
                  </a:cubicBezTo>
                  <a:cubicBezTo>
                    <a:pt x="12317" y="9283"/>
                    <a:pt x="11891" y="9531"/>
                    <a:pt x="11529" y="9502"/>
                  </a:cubicBezTo>
                  <a:cubicBezTo>
                    <a:pt x="11033" y="9461"/>
                    <a:pt x="10963" y="9591"/>
                    <a:pt x="11098" y="10164"/>
                  </a:cubicBezTo>
                  <a:cubicBezTo>
                    <a:pt x="10580" y="10043"/>
                    <a:pt x="10054" y="9768"/>
                    <a:pt x="9570" y="9844"/>
                  </a:cubicBezTo>
                  <a:cubicBezTo>
                    <a:pt x="8902" y="9950"/>
                    <a:pt x="8049" y="10224"/>
                    <a:pt x="7852" y="10979"/>
                  </a:cubicBezTo>
                  <a:cubicBezTo>
                    <a:pt x="7781" y="11255"/>
                    <a:pt x="7685" y="11529"/>
                    <a:pt x="7589" y="11806"/>
                  </a:cubicBezTo>
                  <a:cubicBezTo>
                    <a:pt x="7328" y="12559"/>
                    <a:pt x="7062" y="13325"/>
                    <a:pt x="7260" y="14176"/>
                  </a:cubicBezTo>
                  <a:cubicBezTo>
                    <a:pt x="7390" y="14737"/>
                    <a:pt x="7455" y="15383"/>
                    <a:pt x="8046" y="15616"/>
                  </a:cubicBezTo>
                  <a:cubicBezTo>
                    <a:pt x="8147" y="15657"/>
                    <a:pt x="8254" y="15708"/>
                    <a:pt x="8357" y="15702"/>
                  </a:cubicBezTo>
                  <a:cubicBezTo>
                    <a:pt x="8652" y="15684"/>
                    <a:pt x="8978" y="15719"/>
                    <a:pt x="9232" y="15581"/>
                  </a:cubicBezTo>
                  <a:cubicBezTo>
                    <a:pt x="9446" y="15465"/>
                    <a:pt x="9613" y="15160"/>
                    <a:pt x="9733" y="14898"/>
                  </a:cubicBezTo>
                  <a:cubicBezTo>
                    <a:pt x="10088" y="14120"/>
                    <a:pt x="10308" y="13964"/>
                    <a:pt x="11065" y="14063"/>
                  </a:cubicBezTo>
                  <a:cubicBezTo>
                    <a:pt x="11136" y="14072"/>
                    <a:pt x="11209" y="14074"/>
                    <a:pt x="11322" y="14082"/>
                  </a:cubicBezTo>
                  <a:cubicBezTo>
                    <a:pt x="10958" y="15040"/>
                    <a:pt x="10605" y="15969"/>
                    <a:pt x="10232" y="16953"/>
                  </a:cubicBezTo>
                  <a:cubicBezTo>
                    <a:pt x="10558" y="16953"/>
                    <a:pt x="10884" y="16951"/>
                    <a:pt x="11211" y="16953"/>
                  </a:cubicBezTo>
                  <a:cubicBezTo>
                    <a:pt x="11430" y="16955"/>
                    <a:pt x="11658" y="16924"/>
                    <a:pt x="11868" y="16980"/>
                  </a:cubicBezTo>
                  <a:cubicBezTo>
                    <a:pt x="12203" y="17070"/>
                    <a:pt x="12364" y="17473"/>
                    <a:pt x="12273" y="17858"/>
                  </a:cubicBezTo>
                  <a:cubicBezTo>
                    <a:pt x="12179" y="18253"/>
                    <a:pt x="12084" y="18648"/>
                    <a:pt x="12014" y="19050"/>
                  </a:cubicBezTo>
                  <a:cubicBezTo>
                    <a:pt x="11937" y="19488"/>
                    <a:pt x="12221" y="20309"/>
                    <a:pt x="12538" y="20483"/>
                  </a:cubicBezTo>
                  <a:cubicBezTo>
                    <a:pt x="12686" y="20564"/>
                    <a:pt x="12915" y="20567"/>
                    <a:pt x="13067" y="20493"/>
                  </a:cubicBezTo>
                  <a:cubicBezTo>
                    <a:pt x="13800" y="20136"/>
                    <a:pt x="13886" y="20108"/>
                    <a:pt x="14420" y="20729"/>
                  </a:cubicBezTo>
                  <a:cubicBezTo>
                    <a:pt x="14434" y="20746"/>
                    <a:pt x="14450" y="20764"/>
                    <a:pt x="14465" y="20781"/>
                  </a:cubicBezTo>
                  <a:cubicBezTo>
                    <a:pt x="14425" y="21050"/>
                    <a:pt x="14327" y="21385"/>
                    <a:pt x="14091" y="21600"/>
                  </a:cubicBezTo>
                  <a:cubicBezTo>
                    <a:pt x="14084" y="21570"/>
                    <a:pt x="14078" y="21540"/>
                    <a:pt x="14071" y="21509"/>
                  </a:cubicBezTo>
                  <a:cubicBezTo>
                    <a:pt x="14020" y="21265"/>
                    <a:pt x="13963" y="21024"/>
                    <a:pt x="13899" y="20784"/>
                  </a:cubicBezTo>
                  <a:cubicBezTo>
                    <a:pt x="13870" y="20678"/>
                    <a:pt x="13622" y="20538"/>
                    <a:pt x="13603" y="20560"/>
                  </a:cubicBezTo>
                  <a:cubicBezTo>
                    <a:pt x="13465" y="20723"/>
                    <a:pt x="13355" y="20920"/>
                    <a:pt x="13249" y="21117"/>
                  </a:cubicBezTo>
                  <a:cubicBezTo>
                    <a:pt x="13229" y="21154"/>
                    <a:pt x="13270" y="21237"/>
                    <a:pt x="13295" y="21351"/>
                  </a:cubicBezTo>
                  <a:cubicBezTo>
                    <a:pt x="13157" y="21351"/>
                    <a:pt x="13026" y="21398"/>
                    <a:pt x="12953" y="21342"/>
                  </a:cubicBezTo>
                  <a:cubicBezTo>
                    <a:pt x="12702" y="21150"/>
                    <a:pt x="12525" y="20802"/>
                    <a:pt x="12143" y="20904"/>
                  </a:cubicBezTo>
                  <a:cubicBezTo>
                    <a:pt x="12090" y="20919"/>
                    <a:pt x="12003" y="20687"/>
                    <a:pt x="11912" y="20598"/>
                  </a:cubicBezTo>
                  <a:cubicBezTo>
                    <a:pt x="11743" y="20433"/>
                    <a:pt x="11556" y="20294"/>
                    <a:pt x="11380" y="20139"/>
                  </a:cubicBezTo>
                  <a:cubicBezTo>
                    <a:pt x="11282" y="20053"/>
                    <a:pt x="11095" y="19920"/>
                    <a:pt x="11109" y="19874"/>
                  </a:cubicBezTo>
                  <a:cubicBezTo>
                    <a:pt x="11275" y="19330"/>
                    <a:pt x="10852" y="19115"/>
                    <a:pt x="10678" y="18765"/>
                  </a:cubicBezTo>
                  <a:cubicBezTo>
                    <a:pt x="10612" y="18633"/>
                    <a:pt x="10558" y="18494"/>
                    <a:pt x="10492" y="18344"/>
                  </a:cubicBezTo>
                  <a:cubicBezTo>
                    <a:pt x="10407" y="18344"/>
                    <a:pt x="10249" y="18393"/>
                    <a:pt x="10129" y="18336"/>
                  </a:cubicBezTo>
                  <a:cubicBezTo>
                    <a:pt x="9542" y="18051"/>
                    <a:pt x="8851" y="17996"/>
                    <a:pt x="8477" y="17242"/>
                  </a:cubicBezTo>
                  <a:cubicBezTo>
                    <a:pt x="8266" y="16817"/>
                    <a:pt x="7949" y="16721"/>
                    <a:pt x="7521" y="16943"/>
                  </a:cubicBezTo>
                  <a:cubicBezTo>
                    <a:pt x="7312" y="17052"/>
                    <a:pt x="6974" y="17027"/>
                    <a:pt x="6765" y="16902"/>
                  </a:cubicBezTo>
                  <a:cubicBezTo>
                    <a:pt x="5932" y="16405"/>
                    <a:pt x="5124" y="15853"/>
                    <a:pt x="4316" y="15303"/>
                  </a:cubicBezTo>
                  <a:cubicBezTo>
                    <a:pt x="4022" y="15103"/>
                    <a:pt x="3994" y="14807"/>
                    <a:pt x="4066" y="14408"/>
                  </a:cubicBezTo>
                  <a:cubicBezTo>
                    <a:pt x="4131" y="14056"/>
                    <a:pt x="4113" y="13614"/>
                    <a:pt x="3978" y="13300"/>
                  </a:cubicBezTo>
                  <a:cubicBezTo>
                    <a:pt x="3770" y="12816"/>
                    <a:pt x="3412" y="12421"/>
                    <a:pt x="3156" y="11960"/>
                  </a:cubicBezTo>
                  <a:cubicBezTo>
                    <a:pt x="3006" y="11689"/>
                    <a:pt x="2937" y="11358"/>
                    <a:pt x="2819" y="11061"/>
                  </a:cubicBezTo>
                  <a:cubicBezTo>
                    <a:pt x="2763" y="10922"/>
                    <a:pt x="2693" y="10781"/>
                    <a:pt x="2601" y="10674"/>
                  </a:cubicBezTo>
                  <a:cubicBezTo>
                    <a:pt x="2306" y="10329"/>
                    <a:pt x="2289" y="9888"/>
                    <a:pt x="2297" y="9456"/>
                  </a:cubicBezTo>
                  <a:cubicBezTo>
                    <a:pt x="2304" y="9042"/>
                    <a:pt x="2163" y="8849"/>
                    <a:pt x="1793" y="8834"/>
                  </a:cubicBezTo>
                  <a:cubicBezTo>
                    <a:pt x="1696" y="9207"/>
                    <a:pt x="1630" y="9523"/>
                    <a:pt x="1788" y="9954"/>
                  </a:cubicBezTo>
                  <a:cubicBezTo>
                    <a:pt x="2068" y="10719"/>
                    <a:pt x="2206" y="11554"/>
                    <a:pt x="2415" y="12354"/>
                  </a:cubicBezTo>
                  <a:cubicBezTo>
                    <a:pt x="2442" y="12457"/>
                    <a:pt x="2542" y="12528"/>
                    <a:pt x="2595" y="12624"/>
                  </a:cubicBezTo>
                  <a:cubicBezTo>
                    <a:pt x="2713" y="12834"/>
                    <a:pt x="2937" y="13048"/>
                    <a:pt x="2624" y="13281"/>
                  </a:cubicBezTo>
                  <a:cubicBezTo>
                    <a:pt x="2365" y="12951"/>
                    <a:pt x="2119" y="12638"/>
                    <a:pt x="1854" y="12300"/>
                  </a:cubicBezTo>
                  <a:cubicBezTo>
                    <a:pt x="2059" y="11864"/>
                    <a:pt x="1991" y="11525"/>
                    <a:pt x="1529" y="11323"/>
                  </a:cubicBezTo>
                  <a:cubicBezTo>
                    <a:pt x="1359" y="11248"/>
                    <a:pt x="1224" y="11065"/>
                    <a:pt x="1016" y="10882"/>
                  </a:cubicBezTo>
                  <a:cubicBezTo>
                    <a:pt x="1615" y="10664"/>
                    <a:pt x="1653" y="10479"/>
                    <a:pt x="1377" y="10042"/>
                  </a:cubicBezTo>
                  <a:cubicBezTo>
                    <a:pt x="1255" y="9850"/>
                    <a:pt x="1167" y="9601"/>
                    <a:pt x="1135" y="9365"/>
                  </a:cubicBezTo>
                  <a:cubicBezTo>
                    <a:pt x="1093" y="9057"/>
                    <a:pt x="1135" y="8715"/>
                    <a:pt x="1098" y="8415"/>
                  </a:cubicBezTo>
                  <a:cubicBezTo>
                    <a:pt x="1087" y="8317"/>
                    <a:pt x="1066" y="8224"/>
                    <a:pt x="1031" y="8137"/>
                  </a:cubicBezTo>
                  <a:cubicBezTo>
                    <a:pt x="889" y="7780"/>
                    <a:pt x="541" y="7534"/>
                    <a:pt x="283" y="7240"/>
                  </a:cubicBezTo>
                  <a:cubicBezTo>
                    <a:pt x="245" y="7276"/>
                    <a:pt x="207" y="7311"/>
                    <a:pt x="170" y="7348"/>
                  </a:cubicBezTo>
                  <a:cubicBezTo>
                    <a:pt x="132" y="6769"/>
                    <a:pt x="147" y="6177"/>
                    <a:pt x="47" y="5614"/>
                  </a:cubicBezTo>
                  <a:cubicBezTo>
                    <a:pt x="-167" y="4420"/>
                    <a:pt x="390" y="3568"/>
                    <a:pt x="922" y="2703"/>
                  </a:cubicBezTo>
                  <a:cubicBezTo>
                    <a:pt x="1386" y="1947"/>
                    <a:pt x="1980" y="1265"/>
                    <a:pt x="2121" y="318"/>
                  </a:cubicBezTo>
                  <a:cubicBezTo>
                    <a:pt x="2126" y="281"/>
                    <a:pt x="2126" y="243"/>
                    <a:pt x="2122" y="204"/>
                  </a:cubicBezTo>
                  <a:lnTo>
                    <a:pt x="2658" y="462"/>
                  </a:lnTo>
                  <a:lnTo>
                    <a:pt x="2939" y="3"/>
                  </a:lnTo>
                  <a:lnTo>
                    <a:pt x="2940" y="0"/>
                  </a:lnTo>
                  <a:lnTo>
                    <a:pt x="12388" y="0"/>
                  </a:lnTo>
                  <a:lnTo>
                    <a:pt x="14069" y="415"/>
                  </a:lnTo>
                  <a:cubicBezTo>
                    <a:pt x="13766" y="575"/>
                    <a:pt x="13479" y="782"/>
                    <a:pt x="13191" y="980"/>
                  </a:cubicBezTo>
                  <a:cubicBezTo>
                    <a:pt x="13202" y="1026"/>
                    <a:pt x="13214" y="1072"/>
                    <a:pt x="13225" y="1119"/>
                  </a:cubicBezTo>
                  <a:cubicBezTo>
                    <a:pt x="13651" y="1019"/>
                    <a:pt x="14077" y="919"/>
                    <a:pt x="14473" y="825"/>
                  </a:cubicBezTo>
                  <a:cubicBezTo>
                    <a:pt x="14707" y="1539"/>
                    <a:pt x="15195" y="905"/>
                    <a:pt x="15524" y="1088"/>
                  </a:cubicBezTo>
                  <a:cubicBezTo>
                    <a:pt x="15530" y="1090"/>
                    <a:pt x="15534" y="1094"/>
                    <a:pt x="15539" y="1097"/>
                  </a:cubicBezTo>
                  <a:cubicBezTo>
                    <a:pt x="15540" y="1097"/>
                    <a:pt x="15540" y="1097"/>
                    <a:pt x="15540" y="1097"/>
                  </a:cubicBezTo>
                  <a:lnTo>
                    <a:pt x="15646" y="1323"/>
                  </a:lnTo>
                  <a:cubicBezTo>
                    <a:pt x="15609" y="1329"/>
                    <a:pt x="15571" y="1336"/>
                    <a:pt x="15534" y="1345"/>
                  </a:cubicBezTo>
                  <a:cubicBezTo>
                    <a:pt x="15497" y="1353"/>
                    <a:pt x="15460" y="1361"/>
                    <a:pt x="15423" y="1371"/>
                  </a:cubicBezTo>
                  <a:cubicBezTo>
                    <a:pt x="15377" y="1381"/>
                    <a:pt x="15332" y="1394"/>
                    <a:pt x="15286" y="1407"/>
                  </a:cubicBezTo>
                  <a:cubicBezTo>
                    <a:pt x="15258" y="1414"/>
                    <a:pt x="15231" y="1423"/>
                    <a:pt x="15203" y="1432"/>
                  </a:cubicBezTo>
                  <a:cubicBezTo>
                    <a:pt x="15166" y="1443"/>
                    <a:pt x="15129" y="1455"/>
                    <a:pt x="15094" y="1469"/>
                  </a:cubicBezTo>
                  <a:cubicBezTo>
                    <a:pt x="15060" y="1480"/>
                    <a:pt x="15025" y="1493"/>
                    <a:pt x="14992" y="1506"/>
                  </a:cubicBezTo>
                  <a:cubicBezTo>
                    <a:pt x="14919" y="1534"/>
                    <a:pt x="14846" y="1566"/>
                    <a:pt x="14775" y="1601"/>
                  </a:cubicBezTo>
                  <a:cubicBezTo>
                    <a:pt x="14568" y="1701"/>
                    <a:pt x="14382" y="1897"/>
                    <a:pt x="14226" y="2091"/>
                  </a:cubicBezTo>
                  <a:cubicBezTo>
                    <a:pt x="14066" y="2291"/>
                    <a:pt x="13934" y="2532"/>
                    <a:pt x="13827" y="2777"/>
                  </a:cubicBezTo>
                  <a:cubicBezTo>
                    <a:pt x="13714" y="3036"/>
                    <a:pt x="13643" y="3321"/>
                    <a:pt x="13553" y="3595"/>
                  </a:cubicBezTo>
                  <a:cubicBezTo>
                    <a:pt x="13610" y="3638"/>
                    <a:pt x="13666" y="3680"/>
                    <a:pt x="13723" y="3722"/>
                  </a:cubicBezTo>
                  <a:cubicBezTo>
                    <a:pt x="13904" y="3476"/>
                    <a:pt x="14218" y="3245"/>
                    <a:pt x="14241" y="2981"/>
                  </a:cubicBezTo>
                  <a:cubicBezTo>
                    <a:pt x="14310" y="2201"/>
                    <a:pt x="14868" y="1996"/>
                    <a:pt x="15272" y="1606"/>
                  </a:cubicBezTo>
                  <a:cubicBezTo>
                    <a:pt x="15319" y="1561"/>
                    <a:pt x="15479" y="1606"/>
                    <a:pt x="15542" y="1669"/>
                  </a:cubicBezTo>
                  <a:cubicBezTo>
                    <a:pt x="15619" y="1746"/>
                    <a:pt x="15718" y="1948"/>
                    <a:pt x="15690" y="1988"/>
                  </a:cubicBezTo>
                  <a:cubicBezTo>
                    <a:pt x="15675" y="2011"/>
                    <a:pt x="15662" y="2033"/>
                    <a:pt x="15651" y="2055"/>
                  </a:cubicBezTo>
                  <a:cubicBezTo>
                    <a:pt x="15641" y="2077"/>
                    <a:pt x="15632" y="2099"/>
                    <a:pt x="15626" y="2119"/>
                  </a:cubicBezTo>
                  <a:cubicBezTo>
                    <a:pt x="15622" y="2130"/>
                    <a:pt x="15619" y="2140"/>
                    <a:pt x="15617" y="2151"/>
                  </a:cubicBezTo>
                  <a:cubicBezTo>
                    <a:pt x="15615" y="2159"/>
                    <a:pt x="15613" y="2166"/>
                    <a:pt x="15612" y="2175"/>
                  </a:cubicBezTo>
                  <a:cubicBezTo>
                    <a:pt x="15606" y="2209"/>
                    <a:pt x="15605" y="2242"/>
                    <a:pt x="15608" y="2276"/>
                  </a:cubicBezTo>
                  <a:cubicBezTo>
                    <a:pt x="15609" y="2285"/>
                    <a:pt x="15609" y="2293"/>
                    <a:pt x="15610" y="2302"/>
                  </a:cubicBezTo>
                  <a:cubicBezTo>
                    <a:pt x="15610" y="2308"/>
                    <a:pt x="15611" y="2314"/>
                    <a:pt x="15613" y="2322"/>
                  </a:cubicBezTo>
                  <a:cubicBezTo>
                    <a:pt x="15614" y="2328"/>
                    <a:pt x="15615" y="2334"/>
                    <a:pt x="15617" y="2341"/>
                  </a:cubicBezTo>
                  <a:cubicBezTo>
                    <a:pt x="15617" y="2343"/>
                    <a:pt x="15618" y="2345"/>
                    <a:pt x="15618" y="2349"/>
                  </a:cubicBezTo>
                  <a:cubicBezTo>
                    <a:pt x="15621" y="2359"/>
                    <a:pt x="15623" y="2370"/>
                    <a:pt x="15626" y="2381"/>
                  </a:cubicBezTo>
                  <a:cubicBezTo>
                    <a:pt x="15626" y="2384"/>
                    <a:pt x="15627" y="2387"/>
                    <a:pt x="15628" y="2389"/>
                  </a:cubicBezTo>
                  <a:cubicBezTo>
                    <a:pt x="15633" y="2406"/>
                    <a:pt x="15638" y="2423"/>
                    <a:pt x="15644" y="2438"/>
                  </a:cubicBezTo>
                  <a:cubicBezTo>
                    <a:pt x="15649" y="2453"/>
                    <a:pt x="15654" y="2467"/>
                    <a:pt x="15660" y="2482"/>
                  </a:cubicBezTo>
                  <a:cubicBezTo>
                    <a:pt x="15680" y="2531"/>
                    <a:pt x="15703" y="2581"/>
                    <a:pt x="15727" y="2632"/>
                  </a:cubicBezTo>
                  <a:cubicBezTo>
                    <a:pt x="15645" y="2903"/>
                    <a:pt x="15377" y="3249"/>
                    <a:pt x="15269" y="3455"/>
                  </a:cubicBezTo>
                  <a:cubicBezTo>
                    <a:pt x="15265" y="3464"/>
                    <a:pt x="15261" y="3472"/>
                    <a:pt x="15259" y="3480"/>
                  </a:cubicBezTo>
                  <a:cubicBezTo>
                    <a:pt x="15211" y="3493"/>
                    <a:pt x="15163" y="3506"/>
                    <a:pt x="15115" y="3519"/>
                  </a:cubicBezTo>
                  <a:cubicBezTo>
                    <a:pt x="15130" y="3583"/>
                    <a:pt x="15146" y="3647"/>
                    <a:pt x="15161" y="3711"/>
                  </a:cubicBezTo>
                  <a:cubicBezTo>
                    <a:pt x="15221" y="3720"/>
                    <a:pt x="15280" y="3724"/>
                    <a:pt x="15337" y="3724"/>
                  </a:cubicBezTo>
                  <a:cubicBezTo>
                    <a:pt x="15367" y="3724"/>
                    <a:pt x="15395" y="3723"/>
                    <a:pt x="15424" y="3720"/>
                  </a:cubicBezTo>
                  <a:cubicBezTo>
                    <a:pt x="15449" y="3719"/>
                    <a:pt x="15472" y="3716"/>
                    <a:pt x="15496" y="3713"/>
                  </a:cubicBezTo>
                  <a:cubicBezTo>
                    <a:pt x="15511" y="3711"/>
                    <a:pt x="15526" y="3709"/>
                    <a:pt x="15540" y="3707"/>
                  </a:cubicBezTo>
                  <a:cubicBezTo>
                    <a:pt x="15543" y="3707"/>
                    <a:pt x="15545" y="3706"/>
                    <a:pt x="15548" y="3706"/>
                  </a:cubicBezTo>
                  <a:cubicBezTo>
                    <a:pt x="15571" y="3702"/>
                    <a:pt x="15594" y="3697"/>
                    <a:pt x="15617" y="3691"/>
                  </a:cubicBezTo>
                  <a:cubicBezTo>
                    <a:pt x="15649" y="3684"/>
                    <a:pt x="15680" y="3676"/>
                    <a:pt x="15711" y="3666"/>
                  </a:cubicBezTo>
                  <a:cubicBezTo>
                    <a:pt x="15732" y="3660"/>
                    <a:pt x="15754" y="3653"/>
                    <a:pt x="15774" y="3644"/>
                  </a:cubicBezTo>
                  <a:cubicBezTo>
                    <a:pt x="15806" y="3634"/>
                    <a:pt x="15839" y="3621"/>
                    <a:pt x="15870" y="3608"/>
                  </a:cubicBezTo>
                  <a:cubicBezTo>
                    <a:pt x="15898" y="3596"/>
                    <a:pt x="15925" y="3584"/>
                    <a:pt x="15952" y="3571"/>
                  </a:cubicBezTo>
                  <a:cubicBezTo>
                    <a:pt x="15964" y="3565"/>
                    <a:pt x="15976" y="3560"/>
                    <a:pt x="15987" y="3554"/>
                  </a:cubicBezTo>
                  <a:cubicBezTo>
                    <a:pt x="16034" y="3531"/>
                    <a:pt x="16081" y="3506"/>
                    <a:pt x="16126" y="3479"/>
                  </a:cubicBezTo>
                  <a:cubicBezTo>
                    <a:pt x="16159" y="3460"/>
                    <a:pt x="16192" y="3440"/>
                    <a:pt x="16225" y="3420"/>
                  </a:cubicBezTo>
                  <a:cubicBezTo>
                    <a:pt x="16226" y="3420"/>
                    <a:pt x="16226" y="3419"/>
                    <a:pt x="16227" y="3418"/>
                  </a:cubicBezTo>
                  <a:cubicBezTo>
                    <a:pt x="16261" y="3397"/>
                    <a:pt x="16295" y="3376"/>
                    <a:pt x="16328" y="3354"/>
                  </a:cubicBezTo>
                  <a:cubicBezTo>
                    <a:pt x="16394" y="3310"/>
                    <a:pt x="16460" y="3264"/>
                    <a:pt x="16525" y="3217"/>
                  </a:cubicBezTo>
                  <a:lnTo>
                    <a:pt x="16526" y="3217"/>
                  </a:lnTo>
                  <a:cubicBezTo>
                    <a:pt x="16527" y="3216"/>
                    <a:pt x="16527" y="3216"/>
                    <a:pt x="16528" y="3216"/>
                  </a:cubicBezTo>
                  <a:cubicBezTo>
                    <a:pt x="16695" y="3152"/>
                    <a:pt x="16743" y="3154"/>
                    <a:pt x="16776" y="3090"/>
                  </a:cubicBezTo>
                  <a:cubicBezTo>
                    <a:pt x="16821" y="3004"/>
                    <a:pt x="16941" y="2778"/>
                    <a:pt x="17389" y="2830"/>
                  </a:cubicBezTo>
                  <a:cubicBezTo>
                    <a:pt x="17837" y="2882"/>
                    <a:pt x="17837" y="2952"/>
                    <a:pt x="17926" y="2639"/>
                  </a:cubicBezTo>
                  <a:cubicBezTo>
                    <a:pt x="18016" y="2327"/>
                    <a:pt x="18314" y="2049"/>
                    <a:pt x="18732" y="1997"/>
                  </a:cubicBezTo>
                  <a:cubicBezTo>
                    <a:pt x="19149" y="1945"/>
                    <a:pt x="19508" y="2239"/>
                    <a:pt x="19807" y="1979"/>
                  </a:cubicBezTo>
                  <a:cubicBezTo>
                    <a:pt x="20105" y="1719"/>
                    <a:pt x="20732" y="1059"/>
                    <a:pt x="20896" y="851"/>
                  </a:cubicBezTo>
                  <a:cubicBezTo>
                    <a:pt x="21060" y="643"/>
                    <a:pt x="21433" y="608"/>
                    <a:pt x="21433" y="833"/>
                  </a:cubicBezTo>
                  <a:cubicBezTo>
                    <a:pt x="21433" y="1033"/>
                    <a:pt x="21317" y="1887"/>
                    <a:pt x="21351" y="2104"/>
                  </a:cubicBezTo>
                  <a:close/>
                  <a:moveTo>
                    <a:pt x="21351" y="2104"/>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8" name="Google Shape;18;p20"/>
            <p:cNvSpPr/>
            <p:nvPr/>
          </p:nvSpPr>
          <p:spPr>
            <a:xfrm>
              <a:off x="1610" y="2253"/>
              <a:ext cx="1408" cy="2275"/>
            </a:xfrm>
            <a:custGeom>
              <a:avLst/>
              <a:gdLst/>
              <a:ahLst/>
              <a:cxnLst/>
              <a:rect l="l" t="t" r="r" b="b"/>
              <a:pathLst>
                <a:path w="21392" h="21600" extrusionOk="0">
                  <a:moveTo>
                    <a:pt x="20409" y="5621"/>
                  </a:moveTo>
                  <a:cubicBezTo>
                    <a:pt x="20233" y="5600"/>
                    <a:pt x="20031" y="5527"/>
                    <a:pt x="19926" y="5439"/>
                  </a:cubicBezTo>
                  <a:cubicBezTo>
                    <a:pt x="19272" y="4886"/>
                    <a:pt x="18343" y="4811"/>
                    <a:pt x="17348" y="4831"/>
                  </a:cubicBezTo>
                  <a:cubicBezTo>
                    <a:pt x="17213" y="4834"/>
                    <a:pt x="16963" y="4823"/>
                    <a:pt x="16957" y="4800"/>
                  </a:cubicBezTo>
                  <a:cubicBezTo>
                    <a:pt x="16877" y="4489"/>
                    <a:pt x="16387" y="4500"/>
                    <a:pt x="16100" y="4358"/>
                  </a:cubicBezTo>
                  <a:cubicBezTo>
                    <a:pt x="15782" y="4201"/>
                    <a:pt x="15438" y="4106"/>
                    <a:pt x="15083" y="4307"/>
                  </a:cubicBezTo>
                  <a:cubicBezTo>
                    <a:pt x="14814" y="3728"/>
                    <a:pt x="14255" y="4217"/>
                    <a:pt x="13818" y="4154"/>
                  </a:cubicBezTo>
                  <a:cubicBezTo>
                    <a:pt x="13848" y="4073"/>
                    <a:pt x="13835" y="3951"/>
                    <a:pt x="13915" y="3918"/>
                  </a:cubicBezTo>
                  <a:cubicBezTo>
                    <a:pt x="14474" y="3696"/>
                    <a:pt x="14137" y="3437"/>
                    <a:pt x="14072" y="3161"/>
                  </a:cubicBezTo>
                  <a:cubicBezTo>
                    <a:pt x="13917" y="2519"/>
                    <a:pt x="12761" y="2041"/>
                    <a:pt x="11645" y="2073"/>
                  </a:cubicBezTo>
                  <a:cubicBezTo>
                    <a:pt x="11465" y="2078"/>
                    <a:pt x="11271" y="2047"/>
                    <a:pt x="11101" y="2005"/>
                  </a:cubicBezTo>
                  <a:cubicBezTo>
                    <a:pt x="10892" y="1955"/>
                    <a:pt x="10700" y="1876"/>
                    <a:pt x="10481" y="1803"/>
                  </a:cubicBezTo>
                  <a:cubicBezTo>
                    <a:pt x="10468" y="1422"/>
                    <a:pt x="10372" y="1363"/>
                    <a:pt x="9441" y="1182"/>
                  </a:cubicBezTo>
                  <a:cubicBezTo>
                    <a:pt x="9354" y="1030"/>
                    <a:pt x="9280" y="898"/>
                    <a:pt x="9222" y="797"/>
                  </a:cubicBezTo>
                  <a:cubicBezTo>
                    <a:pt x="9368" y="745"/>
                    <a:pt x="9511" y="694"/>
                    <a:pt x="9654" y="644"/>
                  </a:cubicBezTo>
                  <a:cubicBezTo>
                    <a:pt x="9643" y="615"/>
                    <a:pt x="9633" y="587"/>
                    <a:pt x="9623" y="558"/>
                  </a:cubicBezTo>
                  <a:cubicBezTo>
                    <a:pt x="9452" y="549"/>
                    <a:pt x="9280" y="543"/>
                    <a:pt x="9110" y="529"/>
                  </a:cubicBezTo>
                  <a:cubicBezTo>
                    <a:pt x="8354" y="465"/>
                    <a:pt x="7639" y="692"/>
                    <a:pt x="6837" y="574"/>
                  </a:cubicBezTo>
                  <a:cubicBezTo>
                    <a:pt x="6192" y="480"/>
                    <a:pt x="5792" y="234"/>
                    <a:pt x="5342" y="84"/>
                  </a:cubicBezTo>
                  <a:cubicBezTo>
                    <a:pt x="5123" y="203"/>
                    <a:pt x="4891" y="327"/>
                    <a:pt x="4660" y="451"/>
                  </a:cubicBezTo>
                  <a:cubicBezTo>
                    <a:pt x="4624" y="428"/>
                    <a:pt x="4588" y="406"/>
                    <a:pt x="4551" y="383"/>
                  </a:cubicBezTo>
                  <a:cubicBezTo>
                    <a:pt x="4635" y="278"/>
                    <a:pt x="4718" y="173"/>
                    <a:pt x="4857" y="0"/>
                  </a:cubicBezTo>
                  <a:cubicBezTo>
                    <a:pt x="3606" y="252"/>
                    <a:pt x="2585" y="563"/>
                    <a:pt x="2070" y="1304"/>
                  </a:cubicBezTo>
                  <a:cubicBezTo>
                    <a:pt x="2032" y="1281"/>
                    <a:pt x="1996" y="1258"/>
                    <a:pt x="1962" y="1236"/>
                  </a:cubicBezTo>
                  <a:cubicBezTo>
                    <a:pt x="1945" y="1225"/>
                    <a:pt x="1927" y="1214"/>
                    <a:pt x="1910" y="1203"/>
                  </a:cubicBezTo>
                  <a:cubicBezTo>
                    <a:pt x="1845" y="1163"/>
                    <a:pt x="1785" y="1127"/>
                    <a:pt x="1730" y="1094"/>
                  </a:cubicBezTo>
                  <a:cubicBezTo>
                    <a:pt x="1711" y="1083"/>
                    <a:pt x="1693" y="1073"/>
                    <a:pt x="1676" y="1064"/>
                  </a:cubicBezTo>
                  <a:cubicBezTo>
                    <a:pt x="1659" y="1054"/>
                    <a:pt x="1642" y="1045"/>
                    <a:pt x="1624" y="1035"/>
                  </a:cubicBezTo>
                  <a:cubicBezTo>
                    <a:pt x="1608" y="1027"/>
                    <a:pt x="1592" y="1018"/>
                    <a:pt x="1576" y="1010"/>
                  </a:cubicBezTo>
                  <a:cubicBezTo>
                    <a:pt x="1457" y="951"/>
                    <a:pt x="1355" y="917"/>
                    <a:pt x="1249" y="903"/>
                  </a:cubicBezTo>
                  <a:cubicBezTo>
                    <a:pt x="1240" y="902"/>
                    <a:pt x="1231" y="900"/>
                    <a:pt x="1223" y="900"/>
                  </a:cubicBezTo>
                  <a:cubicBezTo>
                    <a:pt x="1128" y="890"/>
                    <a:pt x="1028" y="897"/>
                    <a:pt x="910" y="916"/>
                  </a:cubicBezTo>
                  <a:lnTo>
                    <a:pt x="910" y="1126"/>
                  </a:lnTo>
                  <a:cubicBezTo>
                    <a:pt x="924" y="1116"/>
                    <a:pt x="937" y="1106"/>
                    <a:pt x="952" y="1096"/>
                  </a:cubicBezTo>
                  <a:cubicBezTo>
                    <a:pt x="974" y="1083"/>
                    <a:pt x="1265" y="1171"/>
                    <a:pt x="1298" y="1238"/>
                  </a:cubicBezTo>
                  <a:cubicBezTo>
                    <a:pt x="1317" y="1276"/>
                    <a:pt x="1335" y="1314"/>
                    <a:pt x="1353" y="1352"/>
                  </a:cubicBezTo>
                  <a:cubicBezTo>
                    <a:pt x="1370" y="1386"/>
                    <a:pt x="1386" y="1419"/>
                    <a:pt x="1400" y="1453"/>
                  </a:cubicBezTo>
                  <a:cubicBezTo>
                    <a:pt x="1402" y="1459"/>
                    <a:pt x="1404" y="1465"/>
                    <a:pt x="1408" y="1470"/>
                  </a:cubicBezTo>
                  <a:cubicBezTo>
                    <a:pt x="1422" y="1503"/>
                    <a:pt x="1436" y="1535"/>
                    <a:pt x="1450" y="1569"/>
                  </a:cubicBezTo>
                  <a:cubicBezTo>
                    <a:pt x="1466" y="1611"/>
                    <a:pt x="1483" y="1653"/>
                    <a:pt x="1500" y="1695"/>
                  </a:cubicBezTo>
                  <a:cubicBezTo>
                    <a:pt x="1509" y="1714"/>
                    <a:pt x="1516" y="1733"/>
                    <a:pt x="1523" y="1752"/>
                  </a:cubicBezTo>
                  <a:cubicBezTo>
                    <a:pt x="1573" y="1881"/>
                    <a:pt x="1617" y="2011"/>
                    <a:pt x="1658" y="2142"/>
                  </a:cubicBezTo>
                  <a:cubicBezTo>
                    <a:pt x="1721" y="2344"/>
                    <a:pt x="1742" y="2552"/>
                    <a:pt x="1757" y="2758"/>
                  </a:cubicBezTo>
                  <a:cubicBezTo>
                    <a:pt x="1762" y="2833"/>
                    <a:pt x="1726" y="2928"/>
                    <a:pt x="1652" y="2982"/>
                  </a:cubicBezTo>
                  <a:cubicBezTo>
                    <a:pt x="1356" y="3195"/>
                    <a:pt x="976" y="3372"/>
                    <a:pt x="743" y="3607"/>
                  </a:cubicBezTo>
                  <a:cubicBezTo>
                    <a:pt x="454" y="3899"/>
                    <a:pt x="217" y="4226"/>
                    <a:pt x="88" y="4558"/>
                  </a:cubicBezTo>
                  <a:cubicBezTo>
                    <a:pt x="35" y="4693"/>
                    <a:pt x="326" y="4880"/>
                    <a:pt x="447" y="5027"/>
                  </a:cubicBezTo>
                  <a:cubicBezTo>
                    <a:pt x="360" y="5130"/>
                    <a:pt x="261" y="5229"/>
                    <a:pt x="191" y="5336"/>
                  </a:cubicBezTo>
                  <a:cubicBezTo>
                    <a:pt x="-112" y="5790"/>
                    <a:pt x="-85" y="5847"/>
                    <a:pt x="493" y="6167"/>
                  </a:cubicBezTo>
                  <a:cubicBezTo>
                    <a:pt x="623" y="6239"/>
                    <a:pt x="751" y="6321"/>
                    <a:pt x="833" y="6415"/>
                  </a:cubicBezTo>
                  <a:cubicBezTo>
                    <a:pt x="1350" y="7008"/>
                    <a:pt x="1934" y="7586"/>
                    <a:pt x="2338" y="8210"/>
                  </a:cubicBezTo>
                  <a:cubicBezTo>
                    <a:pt x="2642" y="8680"/>
                    <a:pt x="3164" y="8972"/>
                    <a:pt x="3775" y="9244"/>
                  </a:cubicBezTo>
                  <a:cubicBezTo>
                    <a:pt x="4060" y="9370"/>
                    <a:pt x="4342" y="9502"/>
                    <a:pt x="4648" y="9608"/>
                  </a:cubicBezTo>
                  <a:cubicBezTo>
                    <a:pt x="5584" y="9931"/>
                    <a:pt x="5888" y="10468"/>
                    <a:pt x="5949" y="11085"/>
                  </a:cubicBezTo>
                  <a:cubicBezTo>
                    <a:pt x="5977" y="11368"/>
                    <a:pt x="5961" y="11653"/>
                    <a:pt x="5973" y="11936"/>
                  </a:cubicBezTo>
                  <a:cubicBezTo>
                    <a:pt x="5998" y="12580"/>
                    <a:pt x="6031" y="13223"/>
                    <a:pt x="6057" y="13867"/>
                  </a:cubicBezTo>
                  <a:cubicBezTo>
                    <a:pt x="6077" y="14377"/>
                    <a:pt x="6189" y="14896"/>
                    <a:pt x="6084" y="15397"/>
                  </a:cubicBezTo>
                  <a:cubicBezTo>
                    <a:pt x="5952" y="16022"/>
                    <a:pt x="6220" y="16586"/>
                    <a:pt x="6493" y="17159"/>
                  </a:cubicBezTo>
                  <a:cubicBezTo>
                    <a:pt x="6543" y="17264"/>
                    <a:pt x="6695" y="17368"/>
                    <a:pt x="6843" y="17434"/>
                  </a:cubicBezTo>
                  <a:cubicBezTo>
                    <a:pt x="7211" y="17595"/>
                    <a:pt x="7329" y="17813"/>
                    <a:pt x="7340" y="18079"/>
                  </a:cubicBezTo>
                  <a:cubicBezTo>
                    <a:pt x="7357" y="18478"/>
                    <a:pt x="7789" y="18840"/>
                    <a:pt x="7608" y="19264"/>
                  </a:cubicBezTo>
                  <a:cubicBezTo>
                    <a:pt x="7581" y="19330"/>
                    <a:pt x="7770" y="19433"/>
                    <a:pt x="7866" y="19516"/>
                  </a:cubicBezTo>
                  <a:cubicBezTo>
                    <a:pt x="7887" y="19533"/>
                    <a:pt x="7966" y="19531"/>
                    <a:pt x="7976" y="19547"/>
                  </a:cubicBezTo>
                  <a:cubicBezTo>
                    <a:pt x="8112" y="19792"/>
                    <a:pt x="8183" y="20061"/>
                    <a:pt x="8384" y="20282"/>
                  </a:cubicBezTo>
                  <a:cubicBezTo>
                    <a:pt x="8872" y="20819"/>
                    <a:pt x="9567" y="21196"/>
                    <a:pt x="10617" y="21235"/>
                  </a:cubicBezTo>
                  <a:cubicBezTo>
                    <a:pt x="10683" y="21237"/>
                    <a:pt x="10749" y="21258"/>
                    <a:pt x="10813" y="21275"/>
                  </a:cubicBezTo>
                  <a:cubicBezTo>
                    <a:pt x="11243" y="21383"/>
                    <a:pt x="11673" y="21492"/>
                    <a:pt x="12101" y="21600"/>
                  </a:cubicBezTo>
                  <a:cubicBezTo>
                    <a:pt x="12132" y="21559"/>
                    <a:pt x="12161" y="21517"/>
                    <a:pt x="12191" y="21475"/>
                  </a:cubicBezTo>
                  <a:cubicBezTo>
                    <a:pt x="11784" y="21307"/>
                    <a:pt x="11377" y="21139"/>
                    <a:pt x="10956" y="20965"/>
                  </a:cubicBezTo>
                  <a:cubicBezTo>
                    <a:pt x="10958" y="20941"/>
                    <a:pt x="11013" y="20851"/>
                    <a:pt x="10963" y="20809"/>
                  </a:cubicBezTo>
                  <a:cubicBezTo>
                    <a:pt x="10550" y="20460"/>
                    <a:pt x="10525" y="20281"/>
                    <a:pt x="10877" y="19891"/>
                  </a:cubicBezTo>
                  <a:cubicBezTo>
                    <a:pt x="11336" y="19383"/>
                    <a:pt x="11332" y="19388"/>
                    <a:pt x="10499" y="19165"/>
                  </a:cubicBezTo>
                  <a:cubicBezTo>
                    <a:pt x="10358" y="19128"/>
                    <a:pt x="10164" y="19021"/>
                    <a:pt x="10170" y="18953"/>
                  </a:cubicBezTo>
                  <a:cubicBezTo>
                    <a:pt x="10179" y="18860"/>
                    <a:pt x="10359" y="18774"/>
                    <a:pt x="10464" y="18685"/>
                  </a:cubicBezTo>
                  <a:cubicBezTo>
                    <a:pt x="10556" y="18606"/>
                    <a:pt x="10681" y="18533"/>
                    <a:pt x="10725" y="18445"/>
                  </a:cubicBezTo>
                  <a:cubicBezTo>
                    <a:pt x="10835" y="18224"/>
                    <a:pt x="10908" y="17996"/>
                    <a:pt x="10998" y="17763"/>
                  </a:cubicBezTo>
                  <a:cubicBezTo>
                    <a:pt x="10336" y="17594"/>
                    <a:pt x="10246" y="17543"/>
                    <a:pt x="10204" y="17253"/>
                  </a:cubicBezTo>
                  <a:cubicBezTo>
                    <a:pt x="10448" y="17293"/>
                    <a:pt x="10672" y="17340"/>
                    <a:pt x="10903" y="17365"/>
                  </a:cubicBezTo>
                  <a:cubicBezTo>
                    <a:pt x="11321" y="17411"/>
                    <a:pt x="11450" y="17312"/>
                    <a:pt x="11320" y="17060"/>
                  </a:cubicBezTo>
                  <a:cubicBezTo>
                    <a:pt x="11250" y="16928"/>
                    <a:pt x="11177" y="16796"/>
                    <a:pt x="11094" y="16643"/>
                  </a:cubicBezTo>
                  <a:cubicBezTo>
                    <a:pt x="11371" y="16643"/>
                    <a:pt x="11597" y="16650"/>
                    <a:pt x="11821" y="16640"/>
                  </a:cubicBezTo>
                  <a:cubicBezTo>
                    <a:pt x="12045" y="16630"/>
                    <a:pt x="12277" y="16622"/>
                    <a:pt x="12489" y="16579"/>
                  </a:cubicBezTo>
                  <a:cubicBezTo>
                    <a:pt x="13150" y="16447"/>
                    <a:pt x="13347" y="15970"/>
                    <a:pt x="12884" y="15648"/>
                  </a:cubicBezTo>
                  <a:cubicBezTo>
                    <a:pt x="12697" y="15517"/>
                    <a:pt x="12480" y="15403"/>
                    <a:pt x="12306" y="15267"/>
                  </a:cubicBezTo>
                  <a:cubicBezTo>
                    <a:pt x="12190" y="15174"/>
                    <a:pt x="12127" y="15056"/>
                    <a:pt x="12039" y="14949"/>
                  </a:cubicBezTo>
                  <a:cubicBezTo>
                    <a:pt x="12243" y="14993"/>
                    <a:pt x="12352" y="15064"/>
                    <a:pt x="12466" y="15130"/>
                  </a:cubicBezTo>
                  <a:cubicBezTo>
                    <a:pt x="13256" y="15583"/>
                    <a:pt x="13946" y="15493"/>
                    <a:pt x="14406" y="14896"/>
                  </a:cubicBezTo>
                  <a:cubicBezTo>
                    <a:pt x="14632" y="14603"/>
                    <a:pt x="14882" y="14312"/>
                    <a:pt x="15187" y="14050"/>
                  </a:cubicBezTo>
                  <a:cubicBezTo>
                    <a:pt x="15734" y="13581"/>
                    <a:pt x="15942" y="13078"/>
                    <a:pt x="15783" y="12507"/>
                  </a:cubicBezTo>
                  <a:cubicBezTo>
                    <a:pt x="15759" y="12423"/>
                    <a:pt x="15802" y="12301"/>
                    <a:pt x="15891" y="12240"/>
                  </a:cubicBezTo>
                  <a:cubicBezTo>
                    <a:pt x="16538" y="11803"/>
                    <a:pt x="17253" y="11435"/>
                    <a:pt x="18291" y="11448"/>
                  </a:cubicBezTo>
                  <a:cubicBezTo>
                    <a:pt x="18382" y="11448"/>
                    <a:pt x="18505" y="11394"/>
                    <a:pt x="18562" y="11343"/>
                  </a:cubicBezTo>
                  <a:cubicBezTo>
                    <a:pt x="19495" y="10488"/>
                    <a:pt x="19583" y="9513"/>
                    <a:pt x="19575" y="8525"/>
                  </a:cubicBezTo>
                  <a:cubicBezTo>
                    <a:pt x="19575" y="8425"/>
                    <a:pt x="19618" y="8244"/>
                    <a:pt x="19680" y="8238"/>
                  </a:cubicBezTo>
                  <a:cubicBezTo>
                    <a:pt x="20149" y="8186"/>
                    <a:pt x="20109" y="7927"/>
                    <a:pt x="20255" y="7744"/>
                  </a:cubicBezTo>
                  <a:cubicBezTo>
                    <a:pt x="20329" y="7652"/>
                    <a:pt x="20417" y="7564"/>
                    <a:pt x="20505" y="7476"/>
                  </a:cubicBezTo>
                  <a:cubicBezTo>
                    <a:pt x="20779" y="7206"/>
                    <a:pt x="21179" y="6957"/>
                    <a:pt x="21302" y="6663"/>
                  </a:cubicBezTo>
                  <a:cubicBezTo>
                    <a:pt x="21488" y="6217"/>
                    <a:pt x="21469" y="5750"/>
                    <a:pt x="20409" y="5621"/>
                  </a:cubicBezTo>
                  <a:close/>
                  <a:moveTo>
                    <a:pt x="20409" y="5621"/>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9" name="Google Shape;19;p20"/>
            <p:cNvSpPr/>
            <p:nvPr/>
          </p:nvSpPr>
          <p:spPr>
            <a:xfrm>
              <a:off x="8027" y="2681"/>
              <a:ext cx="582" cy="351"/>
            </a:xfrm>
            <a:custGeom>
              <a:avLst/>
              <a:gdLst/>
              <a:ahLst/>
              <a:cxnLst/>
              <a:rect l="l" t="t" r="r" b="b"/>
              <a:pathLst>
                <a:path w="21600" h="21463" extrusionOk="0">
                  <a:moveTo>
                    <a:pt x="0" y="1461"/>
                  </a:moveTo>
                  <a:cubicBezTo>
                    <a:pt x="852" y="2421"/>
                    <a:pt x="1685" y="3361"/>
                    <a:pt x="2626" y="4422"/>
                  </a:cubicBezTo>
                  <a:cubicBezTo>
                    <a:pt x="2285" y="4597"/>
                    <a:pt x="1997" y="4745"/>
                    <a:pt x="1765" y="4863"/>
                  </a:cubicBezTo>
                  <a:cubicBezTo>
                    <a:pt x="1709" y="4891"/>
                    <a:pt x="1654" y="4919"/>
                    <a:pt x="1606" y="4944"/>
                  </a:cubicBezTo>
                  <a:cubicBezTo>
                    <a:pt x="1606" y="4944"/>
                    <a:pt x="1606" y="4944"/>
                    <a:pt x="1606" y="4945"/>
                  </a:cubicBezTo>
                  <a:cubicBezTo>
                    <a:pt x="1628" y="5011"/>
                    <a:pt x="1650" y="5075"/>
                    <a:pt x="1672" y="5141"/>
                  </a:cubicBezTo>
                  <a:cubicBezTo>
                    <a:pt x="1816" y="5569"/>
                    <a:pt x="1950" y="5967"/>
                    <a:pt x="2066" y="6310"/>
                  </a:cubicBezTo>
                  <a:cubicBezTo>
                    <a:pt x="2187" y="6668"/>
                    <a:pt x="2287" y="6967"/>
                    <a:pt x="2356" y="7171"/>
                  </a:cubicBezTo>
                  <a:cubicBezTo>
                    <a:pt x="2513" y="7191"/>
                    <a:pt x="2662" y="7201"/>
                    <a:pt x="2804" y="7207"/>
                  </a:cubicBezTo>
                  <a:cubicBezTo>
                    <a:pt x="3252" y="7229"/>
                    <a:pt x="3631" y="7221"/>
                    <a:pt x="3969" y="7411"/>
                  </a:cubicBezTo>
                  <a:cubicBezTo>
                    <a:pt x="4674" y="7809"/>
                    <a:pt x="5303" y="8596"/>
                    <a:pt x="6013" y="8935"/>
                  </a:cubicBezTo>
                  <a:cubicBezTo>
                    <a:pt x="6426" y="9131"/>
                    <a:pt x="6794" y="9383"/>
                    <a:pt x="7116" y="9695"/>
                  </a:cubicBezTo>
                  <a:cubicBezTo>
                    <a:pt x="7725" y="10284"/>
                    <a:pt x="8167" y="11091"/>
                    <a:pt x="8439" y="12138"/>
                  </a:cubicBezTo>
                  <a:cubicBezTo>
                    <a:pt x="8597" y="12751"/>
                    <a:pt x="8699" y="13444"/>
                    <a:pt x="8737" y="14229"/>
                  </a:cubicBezTo>
                  <a:cubicBezTo>
                    <a:pt x="8572" y="13957"/>
                    <a:pt x="8406" y="13685"/>
                    <a:pt x="8241" y="13413"/>
                  </a:cubicBezTo>
                  <a:cubicBezTo>
                    <a:pt x="8241" y="13413"/>
                    <a:pt x="8241" y="13413"/>
                    <a:pt x="8241" y="13413"/>
                  </a:cubicBezTo>
                  <a:cubicBezTo>
                    <a:pt x="8240" y="13413"/>
                    <a:pt x="8240" y="13412"/>
                    <a:pt x="8240" y="13412"/>
                  </a:cubicBezTo>
                  <a:cubicBezTo>
                    <a:pt x="8013" y="13837"/>
                    <a:pt x="7784" y="14260"/>
                    <a:pt x="7556" y="14684"/>
                  </a:cubicBezTo>
                  <a:cubicBezTo>
                    <a:pt x="7361" y="15045"/>
                    <a:pt x="7166" y="15407"/>
                    <a:pt x="6972" y="15768"/>
                  </a:cubicBezTo>
                  <a:cubicBezTo>
                    <a:pt x="7136" y="16087"/>
                    <a:pt x="7301" y="16407"/>
                    <a:pt x="7465" y="16726"/>
                  </a:cubicBezTo>
                  <a:cubicBezTo>
                    <a:pt x="7674" y="16726"/>
                    <a:pt x="7907" y="16829"/>
                    <a:pt x="8086" y="16709"/>
                  </a:cubicBezTo>
                  <a:cubicBezTo>
                    <a:pt x="9173" y="15985"/>
                    <a:pt x="10009" y="15960"/>
                    <a:pt x="10805" y="17863"/>
                  </a:cubicBezTo>
                  <a:cubicBezTo>
                    <a:pt x="11170" y="18737"/>
                    <a:pt x="11899" y="18855"/>
                    <a:pt x="12558" y="18467"/>
                  </a:cubicBezTo>
                  <a:cubicBezTo>
                    <a:pt x="12571" y="18459"/>
                    <a:pt x="12584" y="18449"/>
                    <a:pt x="12598" y="18440"/>
                  </a:cubicBezTo>
                  <a:cubicBezTo>
                    <a:pt x="13095" y="18130"/>
                    <a:pt x="13547" y="17537"/>
                    <a:pt x="13766" y="16761"/>
                  </a:cubicBezTo>
                  <a:cubicBezTo>
                    <a:pt x="13849" y="16466"/>
                    <a:pt x="14034" y="16231"/>
                    <a:pt x="14194" y="16016"/>
                  </a:cubicBezTo>
                  <a:cubicBezTo>
                    <a:pt x="14601" y="15469"/>
                    <a:pt x="15059" y="15213"/>
                    <a:pt x="15498" y="15250"/>
                  </a:cubicBezTo>
                  <a:cubicBezTo>
                    <a:pt x="15782" y="15274"/>
                    <a:pt x="16058" y="15421"/>
                    <a:pt x="16307" y="15698"/>
                  </a:cubicBezTo>
                  <a:cubicBezTo>
                    <a:pt x="16609" y="16034"/>
                    <a:pt x="16872" y="16553"/>
                    <a:pt x="17061" y="17270"/>
                  </a:cubicBezTo>
                  <a:cubicBezTo>
                    <a:pt x="17626" y="19404"/>
                    <a:pt x="18620" y="20155"/>
                    <a:pt x="19691" y="20686"/>
                  </a:cubicBezTo>
                  <a:cubicBezTo>
                    <a:pt x="20221" y="20950"/>
                    <a:pt x="20770" y="21160"/>
                    <a:pt x="21295" y="21456"/>
                  </a:cubicBezTo>
                  <a:cubicBezTo>
                    <a:pt x="21384" y="21505"/>
                    <a:pt x="21532" y="21263"/>
                    <a:pt x="21581" y="21176"/>
                  </a:cubicBezTo>
                  <a:cubicBezTo>
                    <a:pt x="21592" y="21158"/>
                    <a:pt x="21599" y="21145"/>
                    <a:pt x="21600" y="21144"/>
                  </a:cubicBezTo>
                  <a:lnTo>
                    <a:pt x="21599" y="21144"/>
                  </a:lnTo>
                  <a:lnTo>
                    <a:pt x="21600" y="21143"/>
                  </a:lnTo>
                  <a:cubicBezTo>
                    <a:pt x="21337" y="20633"/>
                    <a:pt x="21077" y="20128"/>
                    <a:pt x="20817" y="19622"/>
                  </a:cubicBezTo>
                  <a:cubicBezTo>
                    <a:pt x="20396" y="18804"/>
                    <a:pt x="19975" y="17987"/>
                    <a:pt x="19552" y="17165"/>
                  </a:cubicBezTo>
                  <a:cubicBezTo>
                    <a:pt x="19065" y="16218"/>
                    <a:pt x="18570" y="15256"/>
                    <a:pt x="18065" y="14275"/>
                  </a:cubicBezTo>
                  <a:cubicBezTo>
                    <a:pt x="17958" y="14067"/>
                    <a:pt x="17854" y="13865"/>
                    <a:pt x="17746" y="13654"/>
                  </a:cubicBezTo>
                  <a:cubicBezTo>
                    <a:pt x="18380" y="13315"/>
                    <a:pt x="18686" y="13151"/>
                    <a:pt x="19300" y="12821"/>
                  </a:cubicBezTo>
                  <a:cubicBezTo>
                    <a:pt x="19300" y="12821"/>
                    <a:pt x="19300" y="12820"/>
                    <a:pt x="19300" y="12820"/>
                  </a:cubicBezTo>
                  <a:cubicBezTo>
                    <a:pt x="19300" y="12820"/>
                    <a:pt x="19301" y="12820"/>
                    <a:pt x="19301" y="12819"/>
                  </a:cubicBezTo>
                  <a:cubicBezTo>
                    <a:pt x="18753" y="12180"/>
                    <a:pt x="18419" y="11765"/>
                    <a:pt x="18073" y="11389"/>
                  </a:cubicBezTo>
                  <a:cubicBezTo>
                    <a:pt x="17652" y="10936"/>
                    <a:pt x="16931" y="10636"/>
                    <a:pt x="16844" y="10056"/>
                  </a:cubicBezTo>
                  <a:cubicBezTo>
                    <a:pt x="16559" y="8206"/>
                    <a:pt x="15736" y="7508"/>
                    <a:pt x="14835" y="6899"/>
                  </a:cubicBezTo>
                  <a:cubicBezTo>
                    <a:pt x="13114" y="5731"/>
                    <a:pt x="11275" y="4927"/>
                    <a:pt x="9674" y="3421"/>
                  </a:cubicBezTo>
                  <a:cubicBezTo>
                    <a:pt x="9560" y="3314"/>
                    <a:pt x="9450" y="3221"/>
                    <a:pt x="9341" y="3137"/>
                  </a:cubicBezTo>
                  <a:cubicBezTo>
                    <a:pt x="8198" y="2242"/>
                    <a:pt x="7335" y="2564"/>
                    <a:pt x="6421" y="3924"/>
                  </a:cubicBezTo>
                  <a:cubicBezTo>
                    <a:pt x="6139" y="4343"/>
                    <a:pt x="5975" y="5083"/>
                    <a:pt x="5659" y="5304"/>
                  </a:cubicBezTo>
                  <a:cubicBezTo>
                    <a:pt x="5657" y="5305"/>
                    <a:pt x="5654" y="5306"/>
                    <a:pt x="5652" y="5307"/>
                  </a:cubicBezTo>
                  <a:cubicBezTo>
                    <a:pt x="5335" y="5522"/>
                    <a:pt x="4651" y="5484"/>
                    <a:pt x="4567" y="5208"/>
                  </a:cubicBezTo>
                  <a:cubicBezTo>
                    <a:pt x="4434" y="4749"/>
                    <a:pt x="4321" y="4274"/>
                    <a:pt x="4214" y="3776"/>
                  </a:cubicBezTo>
                  <a:cubicBezTo>
                    <a:pt x="4016" y="2855"/>
                    <a:pt x="3840" y="1849"/>
                    <a:pt x="3607" y="691"/>
                  </a:cubicBezTo>
                  <a:cubicBezTo>
                    <a:pt x="3092" y="75"/>
                    <a:pt x="2536" y="-95"/>
                    <a:pt x="1956" y="47"/>
                  </a:cubicBezTo>
                  <a:cubicBezTo>
                    <a:pt x="1682" y="114"/>
                    <a:pt x="1402" y="251"/>
                    <a:pt x="1118" y="446"/>
                  </a:cubicBezTo>
                  <a:cubicBezTo>
                    <a:pt x="751" y="699"/>
                    <a:pt x="377" y="1046"/>
                    <a:pt x="0" y="1461"/>
                  </a:cubicBezTo>
                  <a:close/>
                  <a:moveTo>
                    <a:pt x="0" y="1461"/>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20" name="Google Shape;20;p20"/>
            <p:cNvSpPr/>
            <p:nvPr/>
          </p:nvSpPr>
          <p:spPr>
            <a:xfrm>
              <a:off x="7384" y="3041"/>
              <a:ext cx="1190" cy="961"/>
            </a:xfrm>
            <a:custGeom>
              <a:avLst/>
              <a:gdLst/>
              <a:ahLst/>
              <a:cxnLst/>
              <a:rect l="l" t="t" r="r" b="b"/>
              <a:pathLst>
                <a:path w="21590" h="21600" extrusionOk="0">
                  <a:moveTo>
                    <a:pt x="21149" y="9785"/>
                  </a:moveTo>
                  <a:cubicBezTo>
                    <a:pt x="21067" y="9540"/>
                    <a:pt x="20987" y="9295"/>
                    <a:pt x="20922" y="9050"/>
                  </a:cubicBezTo>
                  <a:cubicBezTo>
                    <a:pt x="20921" y="9046"/>
                    <a:pt x="20918" y="9042"/>
                    <a:pt x="20916" y="9038"/>
                  </a:cubicBezTo>
                  <a:cubicBezTo>
                    <a:pt x="20906" y="9022"/>
                    <a:pt x="20884" y="9004"/>
                    <a:pt x="20847" y="8960"/>
                  </a:cubicBezTo>
                  <a:cubicBezTo>
                    <a:pt x="20768" y="8943"/>
                    <a:pt x="20677" y="8924"/>
                    <a:pt x="20580" y="8904"/>
                  </a:cubicBezTo>
                  <a:cubicBezTo>
                    <a:pt x="20514" y="8890"/>
                    <a:pt x="20446" y="8876"/>
                    <a:pt x="20376" y="8861"/>
                  </a:cubicBezTo>
                  <a:cubicBezTo>
                    <a:pt x="20415" y="7824"/>
                    <a:pt x="20134" y="7034"/>
                    <a:pt x="19398" y="6515"/>
                  </a:cubicBezTo>
                  <a:cubicBezTo>
                    <a:pt x="19297" y="6445"/>
                    <a:pt x="19203" y="6299"/>
                    <a:pt x="19145" y="6146"/>
                  </a:cubicBezTo>
                  <a:cubicBezTo>
                    <a:pt x="19119" y="6077"/>
                    <a:pt x="19100" y="6006"/>
                    <a:pt x="19092" y="5940"/>
                  </a:cubicBezTo>
                  <a:cubicBezTo>
                    <a:pt x="19075" y="5790"/>
                    <a:pt x="19056" y="5638"/>
                    <a:pt x="19038" y="5486"/>
                  </a:cubicBezTo>
                  <a:cubicBezTo>
                    <a:pt x="18982" y="5003"/>
                    <a:pt x="18930" y="4517"/>
                    <a:pt x="18928" y="4034"/>
                  </a:cubicBezTo>
                  <a:cubicBezTo>
                    <a:pt x="18928" y="3919"/>
                    <a:pt x="18929" y="3804"/>
                    <a:pt x="18935" y="3689"/>
                  </a:cubicBezTo>
                  <a:cubicBezTo>
                    <a:pt x="18952" y="3359"/>
                    <a:pt x="18902" y="3138"/>
                    <a:pt x="18802" y="2989"/>
                  </a:cubicBezTo>
                  <a:cubicBezTo>
                    <a:pt x="18675" y="2797"/>
                    <a:pt x="18465" y="2724"/>
                    <a:pt x="18211" y="2688"/>
                  </a:cubicBezTo>
                  <a:cubicBezTo>
                    <a:pt x="18186" y="2506"/>
                    <a:pt x="18161" y="2325"/>
                    <a:pt x="18136" y="2145"/>
                  </a:cubicBezTo>
                  <a:cubicBezTo>
                    <a:pt x="18037" y="1429"/>
                    <a:pt x="17940" y="728"/>
                    <a:pt x="17843" y="27"/>
                  </a:cubicBezTo>
                  <a:cubicBezTo>
                    <a:pt x="17843" y="27"/>
                    <a:pt x="17842" y="27"/>
                    <a:pt x="17842" y="27"/>
                  </a:cubicBezTo>
                  <a:cubicBezTo>
                    <a:pt x="17842" y="27"/>
                    <a:pt x="17842" y="27"/>
                    <a:pt x="17842" y="27"/>
                  </a:cubicBezTo>
                  <a:cubicBezTo>
                    <a:pt x="17768" y="20"/>
                    <a:pt x="17693" y="12"/>
                    <a:pt x="17619" y="5"/>
                  </a:cubicBezTo>
                  <a:cubicBezTo>
                    <a:pt x="17602" y="3"/>
                    <a:pt x="17586" y="2"/>
                    <a:pt x="17570" y="0"/>
                  </a:cubicBezTo>
                  <a:cubicBezTo>
                    <a:pt x="17365" y="890"/>
                    <a:pt x="17173" y="1784"/>
                    <a:pt x="16952" y="2668"/>
                  </a:cubicBezTo>
                  <a:cubicBezTo>
                    <a:pt x="16763" y="3424"/>
                    <a:pt x="16574" y="4187"/>
                    <a:pt x="16309" y="4904"/>
                  </a:cubicBezTo>
                  <a:cubicBezTo>
                    <a:pt x="16240" y="5088"/>
                    <a:pt x="15794" y="5276"/>
                    <a:pt x="15680" y="5178"/>
                  </a:cubicBezTo>
                  <a:cubicBezTo>
                    <a:pt x="14963" y="4568"/>
                    <a:pt x="14290" y="3875"/>
                    <a:pt x="13571" y="3178"/>
                  </a:cubicBezTo>
                  <a:cubicBezTo>
                    <a:pt x="13821" y="2692"/>
                    <a:pt x="14049" y="2256"/>
                    <a:pt x="14265" y="1825"/>
                  </a:cubicBezTo>
                  <a:cubicBezTo>
                    <a:pt x="14324" y="1709"/>
                    <a:pt x="14382" y="1592"/>
                    <a:pt x="14440" y="1476"/>
                  </a:cubicBezTo>
                  <a:cubicBezTo>
                    <a:pt x="14465" y="1423"/>
                    <a:pt x="14477" y="1360"/>
                    <a:pt x="14485" y="1294"/>
                  </a:cubicBezTo>
                  <a:cubicBezTo>
                    <a:pt x="14486" y="1291"/>
                    <a:pt x="14487" y="1287"/>
                    <a:pt x="14487" y="1283"/>
                  </a:cubicBezTo>
                  <a:cubicBezTo>
                    <a:pt x="14489" y="1264"/>
                    <a:pt x="14491" y="1245"/>
                    <a:pt x="14493" y="1227"/>
                  </a:cubicBezTo>
                  <a:cubicBezTo>
                    <a:pt x="14495" y="1209"/>
                    <a:pt x="14497" y="1192"/>
                    <a:pt x="14498" y="1175"/>
                  </a:cubicBezTo>
                  <a:cubicBezTo>
                    <a:pt x="14502" y="1141"/>
                    <a:pt x="14506" y="1106"/>
                    <a:pt x="14511" y="1073"/>
                  </a:cubicBezTo>
                  <a:cubicBezTo>
                    <a:pt x="14414" y="1064"/>
                    <a:pt x="14313" y="1070"/>
                    <a:pt x="14219" y="1044"/>
                  </a:cubicBezTo>
                  <a:cubicBezTo>
                    <a:pt x="14217" y="1043"/>
                    <a:pt x="14215" y="1043"/>
                    <a:pt x="14213" y="1042"/>
                  </a:cubicBezTo>
                  <a:cubicBezTo>
                    <a:pt x="13641" y="871"/>
                    <a:pt x="13070" y="696"/>
                    <a:pt x="12500" y="512"/>
                  </a:cubicBezTo>
                  <a:cubicBezTo>
                    <a:pt x="12463" y="500"/>
                    <a:pt x="12427" y="486"/>
                    <a:pt x="12389" y="472"/>
                  </a:cubicBezTo>
                  <a:cubicBezTo>
                    <a:pt x="12246" y="414"/>
                    <a:pt x="12092" y="338"/>
                    <a:pt x="11863" y="239"/>
                  </a:cubicBezTo>
                  <a:cubicBezTo>
                    <a:pt x="11875" y="259"/>
                    <a:pt x="11886" y="277"/>
                    <a:pt x="11897" y="296"/>
                  </a:cubicBezTo>
                  <a:cubicBezTo>
                    <a:pt x="12007" y="480"/>
                    <a:pt x="12089" y="617"/>
                    <a:pt x="12159" y="735"/>
                  </a:cubicBezTo>
                  <a:cubicBezTo>
                    <a:pt x="12201" y="807"/>
                    <a:pt x="12240" y="872"/>
                    <a:pt x="12279" y="937"/>
                  </a:cubicBezTo>
                  <a:cubicBezTo>
                    <a:pt x="12266" y="942"/>
                    <a:pt x="12252" y="949"/>
                    <a:pt x="12239" y="955"/>
                  </a:cubicBezTo>
                  <a:cubicBezTo>
                    <a:pt x="12108" y="1017"/>
                    <a:pt x="11978" y="1107"/>
                    <a:pt x="11846" y="1113"/>
                  </a:cubicBezTo>
                  <a:cubicBezTo>
                    <a:pt x="11091" y="1148"/>
                    <a:pt x="10348" y="2179"/>
                    <a:pt x="10403" y="3300"/>
                  </a:cubicBezTo>
                  <a:cubicBezTo>
                    <a:pt x="10285" y="3237"/>
                    <a:pt x="10159" y="3191"/>
                    <a:pt x="10039" y="3143"/>
                  </a:cubicBezTo>
                  <a:cubicBezTo>
                    <a:pt x="9835" y="3063"/>
                    <a:pt x="9649" y="2981"/>
                    <a:pt x="9547" y="2817"/>
                  </a:cubicBezTo>
                  <a:cubicBezTo>
                    <a:pt x="9398" y="2580"/>
                    <a:pt x="9248" y="2454"/>
                    <a:pt x="9099" y="2416"/>
                  </a:cubicBezTo>
                  <a:cubicBezTo>
                    <a:pt x="8972" y="2384"/>
                    <a:pt x="8846" y="2416"/>
                    <a:pt x="8721" y="2499"/>
                  </a:cubicBezTo>
                  <a:cubicBezTo>
                    <a:pt x="8651" y="2547"/>
                    <a:pt x="8581" y="2609"/>
                    <a:pt x="8512" y="2687"/>
                  </a:cubicBezTo>
                  <a:cubicBezTo>
                    <a:pt x="7913" y="3361"/>
                    <a:pt x="7365" y="4105"/>
                    <a:pt x="6797" y="4816"/>
                  </a:cubicBezTo>
                  <a:cubicBezTo>
                    <a:pt x="6781" y="4782"/>
                    <a:pt x="6707" y="4621"/>
                    <a:pt x="6578" y="4343"/>
                  </a:cubicBezTo>
                  <a:cubicBezTo>
                    <a:pt x="6574" y="4335"/>
                    <a:pt x="6571" y="4328"/>
                    <a:pt x="6567" y="4319"/>
                  </a:cubicBezTo>
                  <a:cubicBezTo>
                    <a:pt x="6567" y="4319"/>
                    <a:pt x="6567" y="4319"/>
                    <a:pt x="6566" y="4319"/>
                  </a:cubicBezTo>
                  <a:cubicBezTo>
                    <a:pt x="6339" y="4867"/>
                    <a:pt x="6147" y="5328"/>
                    <a:pt x="5957" y="5790"/>
                  </a:cubicBezTo>
                  <a:cubicBezTo>
                    <a:pt x="5881" y="5973"/>
                    <a:pt x="5795" y="6130"/>
                    <a:pt x="5701" y="6266"/>
                  </a:cubicBezTo>
                  <a:cubicBezTo>
                    <a:pt x="5684" y="6290"/>
                    <a:pt x="5667" y="6312"/>
                    <a:pt x="5650" y="6335"/>
                  </a:cubicBezTo>
                  <a:cubicBezTo>
                    <a:pt x="5643" y="6344"/>
                    <a:pt x="5636" y="6354"/>
                    <a:pt x="5628" y="6363"/>
                  </a:cubicBezTo>
                  <a:cubicBezTo>
                    <a:pt x="5394" y="6661"/>
                    <a:pt x="5113" y="6846"/>
                    <a:pt x="4812" y="6981"/>
                  </a:cubicBezTo>
                  <a:cubicBezTo>
                    <a:pt x="4256" y="7231"/>
                    <a:pt x="3629" y="7311"/>
                    <a:pt x="3092" y="7611"/>
                  </a:cubicBezTo>
                  <a:cubicBezTo>
                    <a:pt x="2409" y="7994"/>
                    <a:pt x="1581" y="8297"/>
                    <a:pt x="1156" y="8965"/>
                  </a:cubicBezTo>
                  <a:cubicBezTo>
                    <a:pt x="1013" y="9191"/>
                    <a:pt x="854" y="9497"/>
                    <a:pt x="756" y="9844"/>
                  </a:cubicBezTo>
                  <a:cubicBezTo>
                    <a:pt x="660" y="10180"/>
                    <a:pt x="621" y="10555"/>
                    <a:pt x="706" y="10934"/>
                  </a:cubicBezTo>
                  <a:cubicBezTo>
                    <a:pt x="731" y="11041"/>
                    <a:pt x="765" y="11150"/>
                    <a:pt x="811" y="11257"/>
                  </a:cubicBezTo>
                  <a:cubicBezTo>
                    <a:pt x="853" y="11357"/>
                    <a:pt x="871" y="11473"/>
                    <a:pt x="887" y="11596"/>
                  </a:cubicBezTo>
                  <a:cubicBezTo>
                    <a:pt x="897" y="11673"/>
                    <a:pt x="907" y="11752"/>
                    <a:pt x="921" y="11833"/>
                  </a:cubicBezTo>
                  <a:cubicBezTo>
                    <a:pt x="762" y="11772"/>
                    <a:pt x="667" y="11735"/>
                    <a:pt x="570" y="11698"/>
                  </a:cubicBezTo>
                  <a:cubicBezTo>
                    <a:pt x="533" y="11883"/>
                    <a:pt x="457" y="12072"/>
                    <a:pt x="466" y="12252"/>
                  </a:cubicBezTo>
                  <a:cubicBezTo>
                    <a:pt x="470" y="12323"/>
                    <a:pt x="478" y="12393"/>
                    <a:pt x="489" y="12464"/>
                  </a:cubicBezTo>
                  <a:cubicBezTo>
                    <a:pt x="521" y="12683"/>
                    <a:pt x="577" y="12900"/>
                    <a:pt x="591" y="13120"/>
                  </a:cubicBezTo>
                  <a:cubicBezTo>
                    <a:pt x="591" y="13128"/>
                    <a:pt x="592" y="13136"/>
                    <a:pt x="593" y="13144"/>
                  </a:cubicBezTo>
                  <a:cubicBezTo>
                    <a:pt x="619" y="13656"/>
                    <a:pt x="624" y="14171"/>
                    <a:pt x="641" y="14685"/>
                  </a:cubicBezTo>
                  <a:cubicBezTo>
                    <a:pt x="651" y="14981"/>
                    <a:pt x="664" y="15276"/>
                    <a:pt x="688" y="15570"/>
                  </a:cubicBezTo>
                  <a:cubicBezTo>
                    <a:pt x="722" y="15988"/>
                    <a:pt x="723" y="16378"/>
                    <a:pt x="637" y="16727"/>
                  </a:cubicBezTo>
                  <a:cubicBezTo>
                    <a:pt x="550" y="17075"/>
                    <a:pt x="376" y="17384"/>
                    <a:pt x="60" y="17638"/>
                  </a:cubicBezTo>
                  <a:cubicBezTo>
                    <a:pt x="21" y="17669"/>
                    <a:pt x="0" y="17789"/>
                    <a:pt x="0" y="17916"/>
                  </a:cubicBezTo>
                  <a:cubicBezTo>
                    <a:pt x="0" y="18042"/>
                    <a:pt x="20" y="18176"/>
                    <a:pt x="62" y="18235"/>
                  </a:cubicBezTo>
                  <a:cubicBezTo>
                    <a:pt x="287" y="18552"/>
                    <a:pt x="566" y="18720"/>
                    <a:pt x="866" y="18738"/>
                  </a:cubicBezTo>
                  <a:cubicBezTo>
                    <a:pt x="1032" y="18748"/>
                    <a:pt x="1205" y="18711"/>
                    <a:pt x="1378" y="18627"/>
                  </a:cubicBezTo>
                  <a:cubicBezTo>
                    <a:pt x="1447" y="18593"/>
                    <a:pt x="1516" y="18552"/>
                    <a:pt x="1585" y="18503"/>
                  </a:cubicBezTo>
                  <a:cubicBezTo>
                    <a:pt x="1810" y="18344"/>
                    <a:pt x="2036" y="18200"/>
                    <a:pt x="2266" y="18083"/>
                  </a:cubicBezTo>
                  <a:cubicBezTo>
                    <a:pt x="2766" y="17828"/>
                    <a:pt x="3288" y="17700"/>
                    <a:pt x="3873" y="17820"/>
                  </a:cubicBezTo>
                  <a:cubicBezTo>
                    <a:pt x="4098" y="17865"/>
                    <a:pt x="4363" y="17731"/>
                    <a:pt x="4595" y="17602"/>
                  </a:cubicBezTo>
                  <a:cubicBezTo>
                    <a:pt x="4616" y="17590"/>
                    <a:pt x="4637" y="17578"/>
                    <a:pt x="4658" y="17567"/>
                  </a:cubicBezTo>
                  <a:cubicBezTo>
                    <a:pt x="4827" y="17472"/>
                    <a:pt x="4975" y="17310"/>
                    <a:pt x="5131" y="17179"/>
                  </a:cubicBezTo>
                  <a:cubicBezTo>
                    <a:pt x="5212" y="17111"/>
                    <a:pt x="5295" y="17052"/>
                    <a:pt x="5384" y="17015"/>
                  </a:cubicBezTo>
                  <a:cubicBezTo>
                    <a:pt x="5716" y="16879"/>
                    <a:pt x="6059" y="16779"/>
                    <a:pt x="6400" y="16672"/>
                  </a:cubicBezTo>
                  <a:cubicBezTo>
                    <a:pt x="6709" y="16575"/>
                    <a:pt x="7016" y="16471"/>
                    <a:pt x="7311" y="16329"/>
                  </a:cubicBezTo>
                  <a:cubicBezTo>
                    <a:pt x="7340" y="16315"/>
                    <a:pt x="7370" y="16302"/>
                    <a:pt x="7400" y="16287"/>
                  </a:cubicBezTo>
                  <a:cubicBezTo>
                    <a:pt x="7508" y="16231"/>
                    <a:pt x="7616" y="16186"/>
                    <a:pt x="7723" y="16151"/>
                  </a:cubicBezTo>
                  <a:cubicBezTo>
                    <a:pt x="7727" y="16149"/>
                    <a:pt x="7732" y="16147"/>
                    <a:pt x="7737" y="16146"/>
                  </a:cubicBezTo>
                  <a:cubicBezTo>
                    <a:pt x="7771" y="16135"/>
                    <a:pt x="7804" y="16126"/>
                    <a:pt x="7838" y="16117"/>
                  </a:cubicBezTo>
                  <a:cubicBezTo>
                    <a:pt x="7860" y="16111"/>
                    <a:pt x="7881" y="16104"/>
                    <a:pt x="7903" y="16099"/>
                  </a:cubicBezTo>
                  <a:cubicBezTo>
                    <a:pt x="7917" y="16095"/>
                    <a:pt x="7932" y="16094"/>
                    <a:pt x="7946" y="16090"/>
                  </a:cubicBezTo>
                  <a:cubicBezTo>
                    <a:pt x="8096" y="16059"/>
                    <a:pt x="8244" y="16043"/>
                    <a:pt x="8391" y="16045"/>
                  </a:cubicBezTo>
                  <a:cubicBezTo>
                    <a:pt x="8395" y="16045"/>
                    <a:pt x="8400" y="16045"/>
                    <a:pt x="8404" y="16045"/>
                  </a:cubicBezTo>
                  <a:cubicBezTo>
                    <a:pt x="8507" y="16047"/>
                    <a:pt x="8609" y="16055"/>
                    <a:pt x="8710" y="16070"/>
                  </a:cubicBezTo>
                  <a:cubicBezTo>
                    <a:pt x="8713" y="16071"/>
                    <a:pt x="8715" y="16071"/>
                    <a:pt x="8718" y="16072"/>
                  </a:cubicBezTo>
                  <a:cubicBezTo>
                    <a:pt x="9138" y="16136"/>
                    <a:pt x="9549" y="16308"/>
                    <a:pt x="9963" y="16511"/>
                  </a:cubicBezTo>
                  <a:cubicBezTo>
                    <a:pt x="9984" y="16521"/>
                    <a:pt x="10006" y="16538"/>
                    <a:pt x="10027" y="16558"/>
                  </a:cubicBezTo>
                  <a:cubicBezTo>
                    <a:pt x="10071" y="16601"/>
                    <a:pt x="10112" y="16662"/>
                    <a:pt x="10134" y="16722"/>
                  </a:cubicBezTo>
                  <a:cubicBezTo>
                    <a:pt x="10142" y="16742"/>
                    <a:pt x="10147" y="16762"/>
                    <a:pt x="10150" y="16781"/>
                  </a:cubicBezTo>
                  <a:cubicBezTo>
                    <a:pt x="10185" y="17042"/>
                    <a:pt x="10210" y="17304"/>
                    <a:pt x="10236" y="17566"/>
                  </a:cubicBezTo>
                  <a:cubicBezTo>
                    <a:pt x="10255" y="17755"/>
                    <a:pt x="10275" y="17943"/>
                    <a:pt x="10298" y="18130"/>
                  </a:cubicBezTo>
                  <a:cubicBezTo>
                    <a:pt x="10307" y="18201"/>
                    <a:pt x="10314" y="18271"/>
                    <a:pt x="10324" y="18342"/>
                  </a:cubicBezTo>
                  <a:cubicBezTo>
                    <a:pt x="10325" y="18349"/>
                    <a:pt x="10328" y="18356"/>
                    <a:pt x="10330" y="18363"/>
                  </a:cubicBezTo>
                  <a:cubicBezTo>
                    <a:pt x="10350" y="18442"/>
                    <a:pt x="10417" y="18507"/>
                    <a:pt x="10460" y="18550"/>
                  </a:cubicBezTo>
                  <a:cubicBezTo>
                    <a:pt x="10474" y="18564"/>
                    <a:pt x="10485" y="18576"/>
                    <a:pt x="10492" y="18585"/>
                  </a:cubicBezTo>
                  <a:cubicBezTo>
                    <a:pt x="10985" y="18132"/>
                    <a:pt x="11432" y="17720"/>
                    <a:pt x="11879" y="17309"/>
                  </a:cubicBezTo>
                  <a:cubicBezTo>
                    <a:pt x="11909" y="17345"/>
                    <a:pt x="11939" y="17382"/>
                    <a:pt x="11969" y="17418"/>
                  </a:cubicBezTo>
                  <a:cubicBezTo>
                    <a:pt x="11689" y="17875"/>
                    <a:pt x="11409" y="18333"/>
                    <a:pt x="11129" y="18790"/>
                  </a:cubicBezTo>
                  <a:cubicBezTo>
                    <a:pt x="11135" y="18800"/>
                    <a:pt x="11140" y="18810"/>
                    <a:pt x="11145" y="18821"/>
                  </a:cubicBezTo>
                  <a:cubicBezTo>
                    <a:pt x="11153" y="18838"/>
                    <a:pt x="11162" y="18856"/>
                    <a:pt x="11171" y="18874"/>
                  </a:cubicBezTo>
                  <a:cubicBezTo>
                    <a:pt x="11298" y="18761"/>
                    <a:pt x="11426" y="18648"/>
                    <a:pt x="11554" y="18534"/>
                  </a:cubicBezTo>
                  <a:cubicBezTo>
                    <a:pt x="11667" y="18434"/>
                    <a:pt x="11781" y="18333"/>
                    <a:pt x="11895" y="18232"/>
                  </a:cubicBezTo>
                  <a:cubicBezTo>
                    <a:pt x="11915" y="18251"/>
                    <a:pt x="11935" y="18269"/>
                    <a:pt x="11955" y="18288"/>
                  </a:cubicBezTo>
                  <a:cubicBezTo>
                    <a:pt x="11961" y="18293"/>
                    <a:pt x="11966" y="18298"/>
                    <a:pt x="11971" y="18303"/>
                  </a:cubicBezTo>
                  <a:cubicBezTo>
                    <a:pt x="11965" y="18318"/>
                    <a:pt x="11959" y="18334"/>
                    <a:pt x="11953" y="18350"/>
                  </a:cubicBezTo>
                  <a:cubicBezTo>
                    <a:pt x="11864" y="18575"/>
                    <a:pt x="11774" y="18805"/>
                    <a:pt x="11659" y="19097"/>
                  </a:cubicBezTo>
                  <a:cubicBezTo>
                    <a:pt x="11659" y="19098"/>
                    <a:pt x="11659" y="19098"/>
                    <a:pt x="11659" y="19098"/>
                  </a:cubicBezTo>
                  <a:cubicBezTo>
                    <a:pt x="11798" y="19106"/>
                    <a:pt x="11897" y="19147"/>
                    <a:pt x="11966" y="19215"/>
                  </a:cubicBezTo>
                  <a:cubicBezTo>
                    <a:pt x="12104" y="19351"/>
                    <a:pt x="12122" y="19593"/>
                    <a:pt x="12104" y="19893"/>
                  </a:cubicBezTo>
                  <a:cubicBezTo>
                    <a:pt x="12086" y="20212"/>
                    <a:pt x="12051" y="20714"/>
                    <a:pt x="12137" y="20896"/>
                  </a:cubicBezTo>
                  <a:cubicBezTo>
                    <a:pt x="12150" y="20923"/>
                    <a:pt x="12164" y="20942"/>
                    <a:pt x="12182" y="20954"/>
                  </a:cubicBezTo>
                  <a:cubicBezTo>
                    <a:pt x="12603" y="21232"/>
                    <a:pt x="13155" y="21536"/>
                    <a:pt x="13574" y="21412"/>
                  </a:cubicBezTo>
                  <a:cubicBezTo>
                    <a:pt x="14063" y="21266"/>
                    <a:pt x="14394" y="21193"/>
                    <a:pt x="14604" y="21600"/>
                  </a:cubicBezTo>
                  <a:cubicBezTo>
                    <a:pt x="14901" y="21485"/>
                    <a:pt x="15185" y="21379"/>
                    <a:pt x="15464" y="21273"/>
                  </a:cubicBezTo>
                  <a:cubicBezTo>
                    <a:pt x="15812" y="21140"/>
                    <a:pt x="16151" y="21008"/>
                    <a:pt x="16484" y="20867"/>
                  </a:cubicBezTo>
                  <a:cubicBezTo>
                    <a:pt x="16516" y="20853"/>
                    <a:pt x="16549" y="20840"/>
                    <a:pt x="16581" y="20827"/>
                  </a:cubicBezTo>
                  <a:cubicBezTo>
                    <a:pt x="16784" y="20740"/>
                    <a:pt x="16996" y="20581"/>
                    <a:pt x="17134" y="20382"/>
                  </a:cubicBezTo>
                  <a:cubicBezTo>
                    <a:pt x="17310" y="20127"/>
                    <a:pt x="17479" y="19865"/>
                    <a:pt x="17648" y="19603"/>
                  </a:cubicBezTo>
                  <a:cubicBezTo>
                    <a:pt x="18009" y="19041"/>
                    <a:pt x="18364" y="18473"/>
                    <a:pt x="18752" y="17941"/>
                  </a:cubicBezTo>
                  <a:cubicBezTo>
                    <a:pt x="19535" y="16866"/>
                    <a:pt x="20454" y="15981"/>
                    <a:pt x="21031" y="14632"/>
                  </a:cubicBezTo>
                  <a:cubicBezTo>
                    <a:pt x="21411" y="13740"/>
                    <a:pt x="21556" y="12816"/>
                    <a:pt x="21584" y="11927"/>
                  </a:cubicBezTo>
                  <a:cubicBezTo>
                    <a:pt x="21586" y="11870"/>
                    <a:pt x="21589" y="11813"/>
                    <a:pt x="21590" y="11757"/>
                  </a:cubicBezTo>
                  <a:cubicBezTo>
                    <a:pt x="21600" y="11104"/>
                    <a:pt x="21369" y="10444"/>
                    <a:pt x="21149" y="9785"/>
                  </a:cubicBezTo>
                  <a:close/>
                  <a:moveTo>
                    <a:pt x="21149" y="9785"/>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21" name="Google Shape;21;p20"/>
            <p:cNvSpPr/>
            <p:nvPr/>
          </p:nvSpPr>
          <p:spPr>
            <a:xfrm>
              <a:off x="8939" y="3856"/>
              <a:ext cx="181" cy="237"/>
            </a:xfrm>
            <a:custGeom>
              <a:avLst/>
              <a:gdLst/>
              <a:ahLst/>
              <a:cxnLst/>
              <a:rect l="l" t="t" r="r" b="b"/>
              <a:pathLst>
                <a:path w="21600" h="21600" extrusionOk="0">
                  <a:moveTo>
                    <a:pt x="21598" y="9577"/>
                  </a:moveTo>
                  <a:cubicBezTo>
                    <a:pt x="21598" y="9577"/>
                    <a:pt x="21598" y="9577"/>
                    <a:pt x="21597" y="9577"/>
                  </a:cubicBezTo>
                  <a:cubicBezTo>
                    <a:pt x="21598" y="9577"/>
                    <a:pt x="21599" y="9576"/>
                    <a:pt x="21600" y="9575"/>
                  </a:cubicBezTo>
                  <a:cubicBezTo>
                    <a:pt x="21200" y="9589"/>
                    <a:pt x="20796" y="9603"/>
                    <a:pt x="20393" y="9617"/>
                  </a:cubicBezTo>
                  <a:cubicBezTo>
                    <a:pt x="18431" y="9681"/>
                    <a:pt x="16422" y="9751"/>
                    <a:pt x="14125" y="9830"/>
                  </a:cubicBezTo>
                  <a:cubicBezTo>
                    <a:pt x="14225" y="9470"/>
                    <a:pt x="14312" y="9155"/>
                    <a:pt x="14393" y="8863"/>
                  </a:cubicBezTo>
                  <a:cubicBezTo>
                    <a:pt x="14692" y="7790"/>
                    <a:pt x="14882" y="7111"/>
                    <a:pt x="15065" y="6452"/>
                  </a:cubicBezTo>
                  <a:cubicBezTo>
                    <a:pt x="15064" y="6452"/>
                    <a:pt x="15063" y="6452"/>
                    <a:pt x="15062" y="6453"/>
                  </a:cubicBezTo>
                  <a:cubicBezTo>
                    <a:pt x="15062" y="6452"/>
                    <a:pt x="15062" y="6452"/>
                    <a:pt x="15062" y="6452"/>
                  </a:cubicBezTo>
                  <a:cubicBezTo>
                    <a:pt x="14189" y="6547"/>
                    <a:pt x="13488" y="6624"/>
                    <a:pt x="12683" y="6716"/>
                  </a:cubicBezTo>
                  <a:cubicBezTo>
                    <a:pt x="12586" y="6726"/>
                    <a:pt x="12494" y="6737"/>
                    <a:pt x="12394" y="6748"/>
                  </a:cubicBezTo>
                  <a:cubicBezTo>
                    <a:pt x="13587" y="4043"/>
                    <a:pt x="14109" y="2861"/>
                    <a:pt x="13516" y="1997"/>
                  </a:cubicBezTo>
                  <a:cubicBezTo>
                    <a:pt x="13056" y="1326"/>
                    <a:pt x="11921" y="849"/>
                    <a:pt x="9904" y="1"/>
                  </a:cubicBezTo>
                  <a:cubicBezTo>
                    <a:pt x="9904" y="1"/>
                    <a:pt x="9904" y="1"/>
                    <a:pt x="9904" y="2"/>
                  </a:cubicBezTo>
                  <a:cubicBezTo>
                    <a:pt x="9904" y="1"/>
                    <a:pt x="9902" y="1"/>
                    <a:pt x="9900" y="0"/>
                  </a:cubicBezTo>
                  <a:cubicBezTo>
                    <a:pt x="11243" y="6251"/>
                    <a:pt x="11209" y="12004"/>
                    <a:pt x="1707" y="14398"/>
                  </a:cubicBezTo>
                  <a:cubicBezTo>
                    <a:pt x="1708" y="14399"/>
                    <a:pt x="1708" y="14399"/>
                    <a:pt x="1708" y="14399"/>
                  </a:cubicBezTo>
                  <a:cubicBezTo>
                    <a:pt x="1707" y="14400"/>
                    <a:pt x="1705" y="14400"/>
                    <a:pt x="1704" y="14400"/>
                  </a:cubicBezTo>
                  <a:cubicBezTo>
                    <a:pt x="1961" y="14669"/>
                    <a:pt x="2200" y="14920"/>
                    <a:pt x="2431" y="15162"/>
                  </a:cubicBezTo>
                  <a:cubicBezTo>
                    <a:pt x="3155" y="15924"/>
                    <a:pt x="3787" y="16582"/>
                    <a:pt x="4522" y="17352"/>
                  </a:cubicBezTo>
                  <a:cubicBezTo>
                    <a:pt x="3778" y="17878"/>
                    <a:pt x="3064" y="18383"/>
                    <a:pt x="2360" y="18881"/>
                  </a:cubicBezTo>
                  <a:cubicBezTo>
                    <a:pt x="1562" y="19445"/>
                    <a:pt x="779" y="19999"/>
                    <a:pt x="0" y="20548"/>
                  </a:cubicBezTo>
                  <a:cubicBezTo>
                    <a:pt x="1" y="20548"/>
                    <a:pt x="1" y="20550"/>
                    <a:pt x="2" y="20550"/>
                  </a:cubicBezTo>
                  <a:lnTo>
                    <a:pt x="1" y="20551"/>
                  </a:lnTo>
                  <a:cubicBezTo>
                    <a:pt x="91" y="20668"/>
                    <a:pt x="181" y="20787"/>
                    <a:pt x="272" y="20904"/>
                  </a:cubicBezTo>
                  <a:cubicBezTo>
                    <a:pt x="450" y="21135"/>
                    <a:pt x="629" y="21367"/>
                    <a:pt x="803" y="21600"/>
                  </a:cubicBezTo>
                  <a:cubicBezTo>
                    <a:pt x="2072" y="21181"/>
                    <a:pt x="3276" y="20693"/>
                    <a:pt x="4439" y="20162"/>
                  </a:cubicBezTo>
                  <a:cubicBezTo>
                    <a:pt x="8054" y="18515"/>
                    <a:pt x="11237" y="16403"/>
                    <a:pt x="14385" y="14261"/>
                  </a:cubicBezTo>
                  <a:cubicBezTo>
                    <a:pt x="16749" y="12652"/>
                    <a:pt x="19096" y="11029"/>
                    <a:pt x="21598" y="9577"/>
                  </a:cubicBezTo>
                  <a:close/>
                  <a:moveTo>
                    <a:pt x="21598" y="9577"/>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22" name="Google Shape;22;p20"/>
            <p:cNvSpPr/>
            <p:nvPr/>
          </p:nvSpPr>
          <p:spPr>
            <a:xfrm>
              <a:off x="8096" y="4064"/>
              <a:ext cx="113" cy="95"/>
            </a:xfrm>
            <a:custGeom>
              <a:avLst/>
              <a:gdLst/>
              <a:ahLst/>
              <a:cxnLst/>
              <a:rect l="l" t="t" r="r" b="b"/>
              <a:pathLst>
                <a:path w="21510" h="21150" extrusionOk="0">
                  <a:moveTo>
                    <a:pt x="21504" y="2595"/>
                  </a:moveTo>
                  <a:cubicBezTo>
                    <a:pt x="15997" y="1612"/>
                    <a:pt x="11172" y="596"/>
                    <a:pt x="6308" y="12"/>
                  </a:cubicBezTo>
                  <a:cubicBezTo>
                    <a:pt x="5608" y="-72"/>
                    <a:pt x="4558" y="278"/>
                    <a:pt x="3782" y="784"/>
                  </a:cubicBezTo>
                  <a:cubicBezTo>
                    <a:pt x="3280" y="1110"/>
                    <a:pt x="2889" y="1502"/>
                    <a:pt x="2791" y="1891"/>
                  </a:cubicBezTo>
                  <a:cubicBezTo>
                    <a:pt x="1522" y="6868"/>
                    <a:pt x="390" y="11976"/>
                    <a:pt x="2" y="17121"/>
                  </a:cubicBezTo>
                  <a:cubicBezTo>
                    <a:pt x="2" y="17123"/>
                    <a:pt x="2" y="17124"/>
                    <a:pt x="2" y="17126"/>
                  </a:cubicBezTo>
                  <a:cubicBezTo>
                    <a:pt x="2" y="17126"/>
                    <a:pt x="2" y="17128"/>
                    <a:pt x="2" y="17129"/>
                  </a:cubicBezTo>
                  <a:cubicBezTo>
                    <a:pt x="-90" y="18374"/>
                    <a:pt x="3423" y="21528"/>
                    <a:pt x="4224" y="21112"/>
                  </a:cubicBezTo>
                  <a:cubicBezTo>
                    <a:pt x="7006" y="19610"/>
                    <a:pt x="9702" y="17964"/>
                    <a:pt x="12140" y="16022"/>
                  </a:cubicBezTo>
                  <a:cubicBezTo>
                    <a:pt x="16323" y="12692"/>
                    <a:pt x="19743" y="8484"/>
                    <a:pt x="21510" y="2600"/>
                  </a:cubicBezTo>
                  <a:cubicBezTo>
                    <a:pt x="21507" y="2600"/>
                    <a:pt x="21505" y="2598"/>
                    <a:pt x="21502" y="2598"/>
                  </a:cubicBezTo>
                  <a:cubicBezTo>
                    <a:pt x="21502" y="2597"/>
                    <a:pt x="21504" y="2597"/>
                    <a:pt x="21504" y="2595"/>
                  </a:cubicBezTo>
                  <a:close/>
                  <a:moveTo>
                    <a:pt x="21504" y="2595"/>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23" name="Google Shape;23;p20"/>
            <p:cNvSpPr/>
            <p:nvPr/>
          </p:nvSpPr>
          <p:spPr>
            <a:xfrm>
              <a:off x="8587" y="4064"/>
              <a:ext cx="337" cy="199"/>
            </a:xfrm>
            <a:custGeom>
              <a:avLst/>
              <a:gdLst/>
              <a:ahLst/>
              <a:cxnLst/>
              <a:rect l="l" t="t" r="r" b="b"/>
              <a:pathLst>
                <a:path w="21600" h="20536" extrusionOk="0">
                  <a:moveTo>
                    <a:pt x="20536" y="1516"/>
                  </a:moveTo>
                  <a:cubicBezTo>
                    <a:pt x="20111" y="1539"/>
                    <a:pt x="19777" y="1498"/>
                    <a:pt x="19729" y="953"/>
                  </a:cubicBezTo>
                  <a:cubicBezTo>
                    <a:pt x="19710" y="731"/>
                    <a:pt x="19739" y="424"/>
                    <a:pt x="19828" y="2"/>
                  </a:cubicBezTo>
                  <a:cubicBezTo>
                    <a:pt x="19828" y="3"/>
                    <a:pt x="19827" y="3"/>
                    <a:pt x="19826" y="4"/>
                  </a:cubicBezTo>
                  <a:cubicBezTo>
                    <a:pt x="19827" y="3"/>
                    <a:pt x="19827" y="1"/>
                    <a:pt x="19827" y="0"/>
                  </a:cubicBezTo>
                  <a:cubicBezTo>
                    <a:pt x="13687" y="5633"/>
                    <a:pt x="7465" y="11344"/>
                    <a:pt x="1157" y="17133"/>
                  </a:cubicBezTo>
                  <a:cubicBezTo>
                    <a:pt x="771" y="17488"/>
                    <a:pt x="387" y="17840"/>
                    <a:pt x="0" y="18196"/>
                  </a:cubicBezTo>
                  <a:cubicBezTo>
                    <a:pt x="2568" y="21600"/>
                    <a:pt x="4682" y="20899"/>
                    <a:pt x="6832" y="18580"/>
                  </a:cubicBezTo>
                  <a:cubicBezTo>
                    <a:pt x="9164" y="16065"/>
                    <a:pt x="11511" y="13588"/>
                    <a:pt x="13855" y="11102"/>
                  </a:cubicBezTo>
                  <a:cubicBezTo>
                    <a:pt x="15785" y="9056"/>
                    <a:pt x="17714" y="7004"/>
                    <a:pt x="19628" y="4916"/>
                  </a:cubicBezTo>
                  <a:cubicBezTo>
                    <a:pt x="20402" y="4069"/>
                    <a:pt x="20950" y="2679"/>
                    <a:pt x="21600" y="1547"/>
                  </a:cubicBezTo>
                  <a:cubicBezTo>
                    <a:pt x="21600" y="1547"/>
                    <a:pt x="21600" y="1547"/>
                    <a:pt x="21599" y="1547"/>
                  </a:cubicBezTo>
                  <a:cubicBezTo>
                    <a:pt x="21600" y="1546"/>
                    <a:pt x="21600" y="1546"/>
                    <a:pt x="21600" y="1545"/>
                  </a:cubicBezTo>
                  <a:cubicBezTo>
                    <a:pt x="21250" y="1439"/>
                    <a:pt x="20866" y="1497"/>
                    <a:pt x="20536" y="1516"/>
                  </a:cubicBezTo>
                  <a:close/>
                  <a:moveTo>
                    <a:pt x="20536" y="1516"/>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24" name="Google Shape;24;p20"/>
            <p:cNvSpPr/>
            <p:nvPr/>
          </p:nvSpPr>
          <p:spPr>
            <a:xfrm>
              <a:off x="5358" y="3082"/>
              <a:ext cx="226" cy="470"/>
            </a:xfrm>
            <a:custGeom>
              <a:avLst/>
              <a:gdLst/>
              <a:ahLst/>
              <a:cxnLst/>
              <a:rect l="l" t="t" r="r" b="b"/>
              <a:pathLst>
                <a:path w="20777" h="18076" extrusionOk="0">
                  <a:moveTo>
                    <a:pt x="20308" y="2916"/>
                  </a:moveTo>
                  <a:cubicBezTo>
                    <a:pt x="20277" y="2551"/>
                    <a:pt x="18802" y="76"/>
                    <a:pt x="17946" y="0"/>
                  </a:cubicBezTo>
                  <a:cubicBezTo>
                    <a:pt x="17902" y="-4"/>
                    <a:pt x="15371" y="2067"/>
                    <a:pt x="15147" y="2377"/>
                  </a:cubicBezTo>
                  <a:cubicBezTo>
                    <a:pt x="14877" y="2257"/>
                    <a:pt x="14605" y="2138"/>
                    <a:pt x="14330" y="2020"/>
                  </a:cubicBezTo>
                  <a:cubicBezTo>
                    <a:pt x="14114" y="1975"/>
                    <a:pt x="14004" y="3776"/>
                    <a:pt x="14151" y="3652"/>
                  </a:cubicBezTo>
                  <a:cubicBezTo>
                    <a:pt x="14250" y="3465"/>
                    <a:pt x="13101" y="4289"/>
                    <a:pt x="12767" y="3563"/>
                  </a:cubicBezTo>
                  <a:cubicBezTo>
                    <a:pt x="11591" y="3672"/>
                    <a:pt x="11952" y="4448"/>
                    <a:pt x="11222" y="4695"/>
                  </a:cubicBezTo>
                  <a:cubicBezTo>
                    <a:pt x="11532" y="4529"/>
                    <a:pt x="11484" y="4394"/>
                    <a:pt x="11080" y="4290"/>
                  </a:cubicBezTo>
                  <a:cubicBezTo>
                    <a:pt x="9485" y="4307"/>
                    <a:pt x="9664" y="4935"/>
                    <a:pt x="9840" y="5221"/>
                  </a:cubicBezTo>
                  <a:cubicBezTo>
                    <a:pt x="7716" y="5164"/>
                    <a:pt x="7427" y="5210"/>
                    <a:pt x="5466" y="5515"/>
                  </a:cubicBezTo>
                  <a:cubicBezTo>
                    <a:pt x="2778" y="5936"/>
                    <a:pt x="1804" y="8424"/>
                    <a:pt x="3552" y="9630"/>
                  </a:cubicBezTo>
                  <a:cubicBezTo>
                    <a:pt x="5167" y="10741"/>
                    <a:pt x="572" y="12291"/>
                    <a:pt x="0" y="13289"/>
                  </a:cubicBezTo>
                  <a:cubicBezTo>
                    <a:pt x="746" y="14612"/>
                    <a:pt x="560" y="16604"/>
                    <a:pt x="2354" y="17409"/>
                  </a:cubicBezTo>
                  <a:cubicBezTo>
                    <a:pt x="11682" y="21596"/>
                    <a:pt x="19971" y="4706"/>
                    <a:pt x="19020" y="4538"/>
                  </a:cubicBezTo>
                  <a:cubicBezTo>
                    <a:pt x="19310" y="4756"/>
                    <a:pt x="19605" y="4973"/>
                    <a:pt x="19905" y="5189"/>
                  </a:cubicBezTo>
                  <a:cubicBezTo>
                    <a:pt x="21600" y="5438"/>
                    <a:pt x="20300" y="2821"/>
                    <a:pt x="20308" y="2916"/>
                  </a:cubicBezTo>
                  <a:cubicBezTo>
                    <a:pt x="20252" y="2262"/>
                    <a:pt x="20339" y="3271"/>
                    <a:pt x="20308" y="2916"/>
                  </a:cubicBezTo>
                  <a:close/>
                  <a:moveTo>
                    <a:pt x="20308" y="2916"/>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25" name="Google Shape;25;p20"/>
            <p:cNvSpPr/>
            <p:nvPr/>
          </p:nvSpPr>
          <p:spPr>
            <a:xfrm>
              <a:off x="3546" y="1396"/>
              <a:ext cx="2068" cy="2460"/>
            </a:xfrm>
            <a:custGeom>
              <a:avLst/>
              <a:gdLst/>
              <a:ahLst/>
              <a:cxnLst/>
              <a:rect l="l" t="t" r="r" b="b"/>
              <a:pathLst>
                <a:path w="21410" h="21278" extrusionOk="0">
                  <a:moveTo>
                    <a:pt x="18344" y="11375"/>
                  </a:moveTo>
                  <a:cubicBezTo>
                    <a:pt x="18326" y="11356"/>
                    <a:pt x="18383" y="11413"/>
                    <a:pt x="18344" y="11375"/>
                  </a:cubicBezTo>
                  <a:cubicBezTo>
                    <a:pt x="18343" y="11373"/>
                    <a:pt x="18348" y="11378"/>
                    <a:pt x="18344" y="11375"/>
                  </a:cubicBezTo>
                  <a:close/>
                  <a:moveTo>
                    <a:pt x="15287" y="18977"/>
                  </a:moveTo>
                  <a:cubicBezTo>
                    <a:pt x="15207" y="18981"/>
                    <a:pt x="15399" y="18970"/>
                    <a:pt x="15287" y="18977"/>
                  </a:cubicBezTo>
                  <a:cubicBezTo>
                    <a:pt x="15287" y="18977"/>
                    <a:pt x="15287" y="18977"/>
                    <a:pt x="15287" y="18977"/>
                  </a:cubicBezTo>
                  <a:close/>
                  <a:moveTo>
                    <a:pt x="8582" y="10710"/>
                  </a:moveTo>
                  <a:cubicBezTo>
                    <a:pt x="8544" y="10710"/>
                    <a:pt x="8746" y="10712"/>
                    <a:pt x="8747" y="10712"/>
                  </a:cubicBezTo>
                  <a:cubicBezTo>
                    <a:pt x="8692" y="10711"/>
                    <a:pt x="8637" y="10710"/>
                    <a:pt x="8582" y="10710"/>
                  </a:cubicBezTo>
                  <a:close/>
                  <a:moveTo>
                    <a:pt x="5893" y="8945"/>
                  </a:moveTo>
                  <a:cubicBezTo>
                    <a:pt x="5891" y="8940"/>
                    <a:pt x="5916" y="8940"/>
                    <a:pt x="5893" y="8945"/>
                  </a:cubicBezTo>
                  <a:cubicBezTo>
                    <a:pt x="5893" y="8945"/>
                    <a:pt x="5895" y="8945"/>
                    <a:pt x="5893" y="8945"/>
                  </a:cubicBezTo>
                  <a:close/>
                  <a:moveTo>
                    <a:pt x="5706" y="9149"/>
                  </a:moveTo>
                  <a:cubicBezTo>
                    <a:pt x="5680" y="9133"/>
                    <a:pt x="5773" y="9193"/>
                    <a:pt x="5706" y="9149"/>
                  </a:cubicBezTo>
                  <a:cubicBezTo>
                    <a:pt x="5705" y="9148"/>
                    <a:pt x="5710" y="9151"/>
                    <a:pt x="5706" y="9149"/>
                  </a:cubicBezTo>
                  <a:close/>
                  <a:moveTo>
                    <a:pt x="5604" y="9070"/>
                  </a:moveTo>
                  <a:cubicBezTo>
                    <a:pt x="5625" y="9092"/>
                    <a:pt x="5649" y="9109"/>
                    <a:pt x="5676" y="9130"/>
                  </a:cubicBezTo>
                  <a:cubicBezTo>
                    <a:pt x="5649" y="9112"/>
                    <a:pt x="5622" y="9092"/>
                    <a:pt x="5604" y="9070"/>
                  </a:cubicBezTo>
                  <a:close/>
                  <a:moveTo>
                    <a:pt x="5470" y="9212"/>
                  </a:moveTo>
                  <a:cubicBezTo>
                    <a:pt x="5507" y="9226"/>
                    <a:pt x="5553" y="9217"/>
                    <a:pt x="5584" y="9240"/>
                  </a:cubicBezTo>
                  <a:cubicBezTo>
                    <a:pt x="5550" y="9223"/>
                    <a:pt x="5501" y="9233"/>
                    <a:pt x="5470" y="9212"/>
                  </a:cubicBezTo>
                  <a:close/>
                  <a:moveTo>
                    <a:pt x="4546" y="9498"/>
                  </a:moveTo>
                  <a:cubicBezTo>
                    <a:pt x="4551" y="9498"/>
                    <a:pt x="4547" y="9499"/>
                    <a:pt x="4546" y="9498"/>
                  </a:cubicBezTo>
                  <a:cubicBezTo>
                    <a:pt x="4546" y="9498"/>
                    <a:pt x="4547" y="9498"/>
                    <a:pt x="4546" y="9498"/>
                  </a:cubicBezTo>
                  <a:close/>
                  <a:moveTo>
                    <a:pt x="4505" y="9502"/>
                  </a:moveTo>
                  <a:cubicBezTo>
                    <a:pt x="4510" y="9501"/>
                    <a:pt x="4516" y="9500"/>
                    <a:pt x="4521" y="9500"/>
                  </a:cubicBezTo>
                  <a:cubicBezTo>
                    <a:pt x="4517" y="9501"/>
                    <a:pt x="4514" y="9502"/>
                    <a:pt x="4505" y="9502"/>
                  </a:cubicBezTo>
                  <a:close/>
                  <a:moveTo>
                    <a:pt x="3902" y="9476"/>
                  </a:moveTo>
                  <a:cubicBezTo>
                    <a:pt x="3925" y="9486"/>
                    <a:pt x="4042" y="9450"/>
                    <a:pt x="4079" y="9450"/>
                  </a:cubicBezTo>
                  <a:cubicBezTo>
                    <a:pt x="4023" y="9472"/>
                    <a:pt x="3964" y="9480"/>
                    <a:pt x="3902" y="9476"/>
                  </a:cubicBezTo>
                  <a:cubicBezTo>
                    <a:pt x="3891" y="9471"/>
                    <a:pt x="3947" y="9496"/>
                    <a:pt x="3902" y="9476"/>
                  </a:cubicBezTo>
                  <a:close/>
                  <a:moveTo>
                    <a:pt x="826" y="7617"/>
                  </a:moveTo>
                  <a:cubicBezTo>
                    <a:pt x="802" y="7634"/>
                    <a:pt x="790" y="7659"/>
                    <a:pt x="780" y="7685"/>
                  </a:cubicBezTo>
                  <a:cubicBezTo>
                    <a:pt x="789" y="7656"/>
                    <a:pt x="800" y="7630"/>
                    <a:pt x="826" y="7617"/>
                  </a:cubicBezTo>
                  <a:close/>
                  <a:moveTo>
                    <a:pt x="461" y="7322"/>
                  </a:moveTo>
                  <a:cubicBezTo>
                    <a:pt x="505" y="7323"/>
                    <a:pt x="545" y="7324"/>
                    <a:pt x="580" y="7314"/>
                  </a:cubicBezTo>
                  <a:cubicBezTo>
                    <a:pt x="542" y="7325"/>
                    <a:pt x="503" y="7323"/>
                    <a:pt x="461" y="7322"/>
                  </a:cubicBezTo>
                  <a:close/>
                  <a:moveTo>
                    <a:pt x="567" y="7285"/>
                  </a:moveTo>
                  <a:cubicBezTo>
                    <a:pt x="643" y="7239"/>
                    <a:pt x="494" y="7328"/>
                    <a:pt x="567" y="7285"/>
                  </a:cubicBezTo>
                  <a:cubicBezTo>
                    <a:pt x="575" y="7279"/>
                    <a:pt x="560" y="7289"/>
                    <a:pt x="567" y="7285"/>
                  </a:cubicBezTo>
                  <a:close/>
                  <a:moveTo>
                    <a:pt x="5074" y="798"/>
                  </a:moveTo>
                  <a:cubicBezTo>
                    <a:pt x="5075" y="798"/>
                    <a:pt x="5072" y="800"/>
                    <a:pt x="5074" y="798"/>
                  </a:cubicBezTo>
                  <a:cubicBezTo>
                    <a:pt x="5074" y="798"/>
                    <a:pt x="5074" y="798"/>
                    <a:pt x="5074" y="798"/>
                  </a:cubicBezTo>
                  <a:close/>
                  <a:moveTo>
                    <a:pt x="8002" y="204"/>
                  </a:moveTo>
                  <a:cubicBezTo>
                    <a:pt x="8015" y="206"/>
                    <a:pt x="7999" y="206"/>
                    <a:pt x="8002" y="204"/>
                  </a:cubicBezTo>
                  <a:cubicBezTo>
                    <a:pt x="8004" y="204"/>
                    <a:pt x="8002" y="204"/>
                    <a:pt x="8002" y="204"/>
                  </a:cubicBezTo>
                  <a:close/>
                  <a:moveTo>
                    <a:pt x="8102" y="132"/>
                  </a:moveTo>
                  <a:cubicBezTo>
                    <a:pt x="8084" y="149"/>
                    <a:pt x="8060" y="163"/>
                    <a:pt x="8038" y="177"/>
                  </a:cubicBezTo>
                  <a:cubicBezTo>
                    <a:pt x="8060" y="163"/>
                    <a:pt x="8084" y="148"/>
                    <a:pt x="8102" y="132"/>
                  </a:cubicBezTo>
                  <a:close/>
                  <a:moveTo>
                    <a:pt x="8123" y="106"/>
                  </a:moveTo>
                  <a:cubicBezTo>
                    <a:pt x="8119" y="118"/>
                    <a:pt x="8092" y="161"/>
                    <a:pt x="8123" y="106"/>
                  </a:cubicBezTo>
                  <a:cubicBezTo>
                    <a:pt x="8122" y="108"/>
                    <a:pt x="8118" y="114"/>
                    <a:pt x="8123" y="106"/>
                  </a:cubicBezTo>
                  <a:close/>
                  <a:moveTo>
                    <a:pt x="8979" y="1278"/>
                  </a:moveTo>
                  <a:cubicBezTo>
                    <a:pt x="8978" y="1293"/>
                    <a:pt x="8977" y="1307"/>
                    <a:pt x="8975" y="1321"/>
                  </a:cubicBezTo>
                  <a:cubicBezTo>
                    <a:pt x="8974" y="1310"/>
                    <a:pt x="8976" y="1295"/>
                    <a:pt x="8979" y="1278"/>
                  </a:cubicBezTo>
                  <a:close/>
                  <a:moveTo>
                    <a:pt x="8998" y="1384"/>
                  </a:moveTo>
                  <a:cubicBezTo>
                    <a:pt x="8995" y="1377"/>
                    <a:pt x="8991" y="1368"/>
                    <a:pt x="8987" y="1359"/>
                  </a:cubicBezTo>
                  <a:cubicBezTo>
                    <a:pt x="8992" y="1367"/>
                    <a:pt x="8997" y="1375"/>
                    <a:pt x="8998" y="1384"/>
                  </a:cubicBezTo>
                  <a:close/>
                  <a:moveTo>
                    <a:pt x="8813" y="10395"/>
                  </a:moveTo>
                  <a:cubicBezTo>
                    <a:pt x="9074" y="10395"/>
                    <a:pt x="8511" y="10395"/>
                    <a:pt x="8813" y="10395"/>
                  </a:cubicBezTo>
                  <a:cubicBezTo>
                    <a:pt x="8837" y="10395"/>
                    <a:pt x="8784" y="10395"/>
                    <a:pt x="8813" y="10395"/>
                  </a:cubicBezTo>
                  <a:close/>
                  <a:moveTo>
                    <a:pt x="16242" y="4260"/>
                  </a:moveTo>
                  <a:cubicBezTo>
                    <a:pt x="16241" y="4260"/>
                    <a:pt x="16234" y="4259"/>
                    <a:pt x="16242" y="4260"/>
                  </a:cubicBezTo>
                  <a:cubicBezTo>
                    <a:pt x="16241" y="4259"/>
                    <a:pt x="16241" y="4260"/>
                    <a:pt x="16242" y="4260"/>
                  </a:cubicBezTo>
                  <a:close/>
                  <a:moveTo>
                    <a:pt x="16254" y="4260"/>
                  </a:moveTo>
                  <a:cubicBezTo>
                    <a:pt x="16319" y="4258"/>
                    <a:pt x="16213" y="4262"/>
                    <a:pt x="16254" y="4260"/>
                  </a:cubicBezTo>
                  <a:cubicBezTo>
                    <a:pt x="16260" y="4260"/>
                    <a:pt x="16250" y="4260"/>
                    <a:pt x="16254" y="4260"/>
                  </a:cubicBezTo>
                  <a:close/>
                  <a:moveTo>
                    <a:pt x="15853" y="15296"/>
                  </a:moveTo>
                  <a:cubicBezTo>
                    <a:pt x="15928" y="15367"/>
                    <a:pt x="15857" y="15302"/>
                    <a:pt x="15853" y="15296"/>
                  </a:cubicBezTo>
                  <a:cubicBezTo>
                    <a:pt x="15865" y="15307"/>
                    <a:pt x="15853" y="15296"/>
                    <a:pt x="15853" y="15296"/>
                  </a:cubicBezTo>
                  <a:close/>
                  <a:moveTo>
                    <a:pt x="15222" y="18737"/>
                  </a:moveTo>
                  <a:cubicBezTo>
                    <a:pt x="15214" y="18730"/>
                    <a:pt x="15205" y="18718"/>
                    <a:pt x="15222" y="18737"/>
                  </a:cubicBezTo>
                  <a:cubicBezTo>
                    <a:pt x="15220" y="18736"/>
                    <a:pt x="15222" y="18737"/>
                    <a:pt x="15222" y="18737"/>
                  </a:cubicBezTo>
                  <a:close/>
                  <a:moveTo>
                    <a:pt x="14496" y="11828"/>
                  </a:moveTo>
                  <a:cubicBezTo>
                    <a:pt x="14501" y="11781"/>
                    <a:pt x="14510" y="11838"/>
                    <a:pt x="14496" y="11828"/>
                  </a:cubicBezTo>
                  <a:cubicBezTo>
                    <a:pt x="14498" y="11814"/>
                    <a:pt x="14492" y="11825"/>
                    <a:pt x="14496" y="11828"/>
                  </a:cubicBezTo>
                  <a:close/>
                  <a:moveTo>
                    <a:pt x="14542" y="11603"/>
                  </a:moveTo>
                  <a:cubicBezTo>
                    <a:pt x="14544" y="11670"/>
                    <a:pt x="14537" y="11379"/>
                    <a:pt x="14542" y="11603"/>
                  </a:cubicBezTo>
                  <a:cubicBezTo>
                    <a:pt x="14542" y="11606"/>
                    <a:pt x="14542" y="11576"/>
                    <a:pt x="14542" y="11603"/>
                  </a:cubicBezTo>
                  <a:close/>
                  <a:moveTo>
                    <a:pt x="14554" y="11910"/>
                  </a:moveTo>
                  <a:cubicBezTo>
                    <a:pt x="14833" y="12233"/>
                    <a:pt x="14308" y="11705"/>
                    <a:pt x="14554" y="11910"/>
                  </a:cubicBezTo>
                  <a:cubicBezTo>
                    <a:pt x="14566" y="11924"/>
                    <a:pt x="14554" y="11909"/>
                    <a:pt x="14554" y="11910"/>
                  </a:cubicBezTo>
                  <a:close/>
                  <a:moveTo>
                    <a:pt x="14801" y="11444"/>
                  </a:moveTo>
                  <a:cubicBezTo>
                    <a:pt x="14794" y="11447"/>
                    <a:pt x="14789" y="11446"/>
                    <a:pt x="14785" y="11443"/>
                  </a:cubicBezTo>
                  <a:cubicBezTo>
                    <a:pt x="14790" y="11445"/>
                    <a:pt x="14796" y="11445"/>
                    <a:pt x="14801" y="11444"/>
                  </a:cubicBezTo>
                  <a:close/>
                  <a:moveTo>
                    <a:pt x="14842" y="11719"/>
                  </a:moveTo>
                  <a:cubicBezTo>
                    <a:pt x="14831" y="11721"/>
                    <a:pt x="14820" y="11719"/>
                    <a:pt x="14804" y="11710"/>
                  </a:cubicBezTo>
                  <a:cubicBezTo>
                    <a:pt x="14819" y="11717"/>
                    <a:pt x="14831" y="11720"/>
                    <a:pt x="14842" y="11719"/>
                  </a:cubicBezTo>
                  <a:close/>
                  <a:moveTo>
                    <a:pt x="14881" y="12209"/>
                  </a:moveTo>
                  <a:cubicBezTo>
                    <a:pt x="14868" y="12221"/>
                    <a:pt x="14856" y="12232"/>
                    <a:pt x="14844" y="12242"/>
                  </a:cubicBezTo>
                  <a:cubicBezTo>
                    <a:pt x="14854" y="12231"/>
                    <a:pt x="14866" y="12220"/>
                    <a:pt x="14881" y="12209"/>
                  </a:cubicBezTo>
                  <a:close/>
                  <a:moveTo>
                    <a:pt x="14858" y="11388"/>
                  </a:moveTo>
                  <a:cubicBezTo>
                    <a:pt x="14873" y="11370"/>
                    <a:pt x="14925" y="11322"/>
                    <a:pt x="14858" y="11388"/>
                  </a:cubicBezTo>
                  <a:cubicBezTo>
                    <a:pt x="14861" y="11385"/>
                    <a:pt x="14869" y="11378"/>
                    <a:pt x="14858" y="11388"/>
                  </a:cubicBezTo>
                  <a:close/>
                  <a:moveTo>
                    <a:pt x="14926" y="12075"/>
                  </a:moveTo>
                  <a:cubicBezTo>
                    <a:pt x="14925" y="12077"/>
                    <a:pt x="14937" y="12058"/>
                    <a:pt x="14926" y="12075"/>
                  </a:cubicBezTo>
                  <a:cubicBezTo>
                    <a:pt x="14926" y="12075"/>
                    <a:pt x="14927" y="12073"/>
                    <a:pt x="14926" y="12075"/>
                  </a:cubicBezTo>
                  <a:close/>
                  <a:moveTo>
                    <a:pt x="14950" y="12140"/>
                  </a:moveTo>
                  <a:cubicBezTo>
                    <a:pt x="14951" y="12136"/>
                    <a:pt x="14927" y="12185"/>
                    <a:pt x="14950" y="12140"/>
                  </a:cubicBezTo>
                  <a:cubicBezTo>
                    <a:pt x="14949" y="12144"/>
                    <a:pt x="14949" y="12143"/>
                    <a:pt x="14950" y="12140"/>
                  </a:cubicBezTo>
                  <a:close/>
                  <a:moveTo>
                    <a:pt x="14931" y="12099"/>
                  </a:moveTo>
                  <a:cubicBezTo>
                    <a:pt x="14938" y="12109"/>
                    <a:pt x="14948" y="12120"/>
                    <a:pt x="14950" y="12132"/>
                  </a:cubicBezTo>
                  <a:cubicBezTo>
                    <a:pt x="14947" y="12124"/>
                    <a:pt x="14938" y="12111"/>
                    <a:pt x="14931" y="12099"/>
                  </a:cubicBezTo>
                  <a:close/>
                  <a:moveTo>
                    <a:pt x="14966" y="11801"/>
                  </a:moveTo>
                  <a:cubicBezTo>
                    <a:pt x="14964" y="11804"/>
                    <a:pt x="14966" y="11801"/>
                    <a:pt x="14966" y="11801"/>
                  </a:cubicBezTo>
                  <a:cubicBezTo>
                    <a:pt x="14966" y="11802"/>
                    <a:pt x="14966" y="11801"/>
                    <a:pt x="14966" y="11801"/>
                  </a:cubicBezTo>
                  <a:close/>
                  <a:moveTo>
                    <a:pt x="14956" y="11335"/>
                  </a:moveTo>
                  <a:cubicBezTo>
                    <a:pt x="14957" y="11334"/>
                    <a:pt x="14977" y="11306"/>
                    <a:pt x="14956" y="11335"/>
                  </a:cubicBezTo>
                  <a:cubicBezTo>
                    <a:pt x="14957" y="11333"/>
                    <a:pt x="14960" y="11330"/>
                    <a:pt x="14956" y="11335"/>
                  </a:cubicBezTo>
                  <a:close/>
                  <a:moveTo>
                    <a:pt x="15011" y="12011"/>
                  </a:moveTo>
                  <a:cubicBezTo>
                    <a:pt x="15005" y="12016"/>
                    <a:pt x="14999" y="12020"/>
                    <a:pt x="14994" y="12025"/>
                  </a:cubicBezTo>
                  <a:cubicBezTo>
                    <a:pt x="14998" y="12018"/>
                    <a:pt x="15002" y="12016"/>
                    <a:pt x="15011" y="12011"/>
                  </a:cubicBezTo>
                  <a:close/>
                  <a:moveTo>
                    <a:pt x="15011" y="11725"/>
                  </a:moveTo>
                  <a:cubicBezTo>
                    <a:pt x="15007" y="11725"/>
                    <a:pt x="15016" y="11724"/>
                    <a:pt x="15011" y="11725"/>
                  </a:cubicBezTo>
                  <a:cubicBezTo>
                    <a:pt x="15011" y="11725"/>
                    <a:pt x="15011" y="11725"/>
                    <a:pt x="15011" y="11725"/>
                  </a:cubicBezTo>
                  <a:close/>
                  <a:moveTo>
                    <a:pt x="15054" y="13574"/>
                  </a:moveTo>
                  <a:cubicBezTo>
                    <a:pt x="14678" y="13261"/>
                    <a:pt x="14663" y="12716"/>
                    <a:pt x="14565" y="12222"/>
                  </a:cubicBezTo>
                  <a:cubicBezTo>
                    <a:pt x="14557" y="12253"/>
                    <a:pt x="14536" y="12277"/>
                    <a:pt x="14501" y="12292"/>
                  </a:cubicBezTo>
                  <a:cubicBezTo>
                    <a:pt x="14519" y="12194"/>
                    <a:pt x="14538" y="12095"/>
                    <a:pt x="14558" y="11997"/>
                  </a:cubicBezTo>
                  <a:cubicBezTo>
                    <a:pt x="14610" y="12053"/>
                    <a:pt x="14826" y="12717"/>
                    <a:pt x="14765" y="12767"/>
                  </a:cubicBezTo>
                  <a:cubicBezTo>
                    <a:pt x="14716" y="12808"/>
                    <a:pt x="15220" y="13713"/>
                    <a:pt x="15054" y="13574"/>
                  </a:cubicBezTo>
                  <a:cubicBezTo>
                    <a:pt x="14981" y="13514"/>
                    <a:pt x="15129" y="13637"/>
                    <a:pt x="15054" y="13574"/>
                  </a:cubicBezTo>
                  <a:close/>
                  <a:moveTo>
                    <a:pt x="16238" y="10687"/>
                  </a:moveTo>
                  <a:cubicBezTo>
                    <a:pt x="16228" y="10696"/>
                    <a:pt x="16218" y="10706"/>
                    <a:pt x="16210" y="10717"/>
                  </a:cubicBezTo>
                  <a:cubicBezTo>
                    <a:pt x="16216" y="10705"/>
                    <a:pt x="16225" y="10695"/>
                    <a:pt x="16238" y="10687"/>
                  </a:cubicBezTo>
                  <a:close/>
                  <a:moveTo>
                    <a:pt x="15353" y="11463"/>
                  </a:moveTo>
                  <a:cubicBezTo>
                    <a:pt x="15254" y="11189"/>
                    <a:pt x="15559" y="11092"/>
                    <a:pt x="15641" y="10934"/>
                  </a:cubicBezTo>
                  <a:cubicBezTo>
                    <a:pt x="15711" y="10855"/>
                    <a:pt x="16240" y="10995"/>
                    <a:pt x="16326" y="11104"/>
                  </a:cubicBezTo>
                  <a:cubicBezTo>
                    <a:pt x="16070" y="11134"/>
                    <a:pt x="15998" y="11462"/>
                    <a:pt x="15835" y="11585"/>
                  </a:cubicBezTo>
                  <a:cubicBezTo>
                    <a:pt x="15865" y="11581"/>
                    <a:pt x="15893" y="11588"/>
                    <a:pt x="15918" y="11605"/>
                  </a:cubicBezTo>
                  <a:cubicBezTo>
                    <a:pt x="15869" y="11594"/>
                    <a:pt x="15833" y="11604"/>
                    <a:pt x="15809" y="11635"/>
                  </a:cubicBezTo>
                  <a:cubicBezTo>
                    <a:pt x="15780" y="11654"/>
                    <a:pt x="15993" y="11646"/>
                    <a:pt x="16001" y="11646"/>
                  </a:cubicBezTo>
                  <a:cubicBezTo>
                    <a:pt x="16119" y="11656"/>
                    <a:pt x="15594" y="11807"/>
                    <a:pt x="15718" y="11736"/>
                  </a:cubicBezTo>
                  <a:cubicBezTo>
                    <a:pt x="15684" y="11785"/>
                    <a:pt x="15693" y="11825"/>
                    <a:pt x="15744" y="11858"/>
                  </a:cubicBezTo>
                  <a:cubicBezTo>
                    <a:pt x="15706" y="11852"/>
                    <a:pt x="15685" y="11863"/>
                    <a:pt x="15681" y="11890"/>
                  </a:cubicBezTo>
                  <a:cubicBezTo>
                    <a:pt x="15652" y="11750"/>
                    <a:pt x="15646" y="11793"/>
                    <a:pt x="15521" y="11688"/>
                  </a:cubicBezTo>
                  <a:cubicBezTo>
                    <a:pt x="15519" y="11689"/>
                    <a:pt x="15371" y="11861"/>
                    <a:pt x="15374" y="11845"/>
                  </a:cubicBezTo>
                  <a:cubicBezTo>
                    <a:pt x="15369" y="11758"/>
                    <a:pt x="15380" y="11537"/>
                    <a:pt x="15353" y="11463"/>
                  </a:cubicBezTo>
                  <a:cubicBezTo>
                    <a:pt x="15348" y="11448"/>
                    <a:pt x="15372" y="11514"/>
                    <a:pt x="15353" y="11463"/>
                  </a:cubicBezTo>
                  <a:close/>
                  <a:moveTo>
                    <a:pt x="15702" y="13796"/>
                  </a:moveTo>
                  <a:cubicBezTo>
                    <a:pt x="15691" y="13786"/>
                    <a:pt x="15700" y="13794"/>
                    <a:pt x="15702" y="13796"/>
                  </a:cubicBezTo>
                  <a:cubicBezTo>
                    <a:pt x="15701" y="13795"/>
                    <a:pt x="15702" y="13796"/>
                    <a:pt x="15702" y="13796"/>
                  </a:cubicBezTo>
                  <a:close/>
                  <a:moveTo>
                    <a:pt x="15866" y="14203"/>
                  </a:moveTo>
                  <a:cubicBezTo>
                    <a:pt x="15866" y="14203"/>
                    <a:pt x="15864" y="14205"/>
                    <a:pt x="15866" y="14203"/>
                  </a:cubicBezTo>
                  <a:cubicBezTo>
                    <a:pt x="15866" y="14203"/>
                    <a:pt x="15866" y="14203"/>
                    <a:pt x="15866" y="14203"/>
                  </a:cubicBezTo>
                  <a:close/>
                  <a:moveTo>
                    <a:pt x="15954" y="15310"/>
                  </a:moveTo>
                  <a:cubicBezTo>
                    <a:pt x="15923" y="15312"/>
                    <a:pt x="15895" y="15315"/>
                    <a:pt x="15894" y="15334"/>
                  </a:cubicBezTo>
                  <a:cubicBezTo>
                    <a:pt x="15895" y="15312"/>
                    <a:pt x="15923" y="15310"/>
                    <a:pt x="15954" y="15310"/>
                  </a:cubicBezTo>
                  <a:close/>
                  <a:moveTo>
                    <a:pt x="16100" y="14891"/>
                  </a:moveTo>
                  <a:cubicBezTo>
                    <a:pt x="16139" y="14689"/>
                    <a:pt x="15901" y="14024"/>
                    <a:pt x="16011" y="13850"/>
                  </a:cubicBezTo>
                  <a:cubicBezTo>
                    <a:pt x="16088" y="13730"/>
                    <a:pt x="16267" y="14439"/>
                    <a:pt x="16317" y="14446"/>
                  </a:cubicBezTo>
                  <a:cubicBezTo>
                    <a:pt x="16192" y="14438"/>
                    <a:pt x="16233" y="15225"/>
                    <a:pt x="16373" y="15283"/>
                  </a:cubicBezTo>
                  <a:cubicBezTo>
                    <a:pt x="16335" y="15243"/>
                    <a:pt x="16298" y="15204"/>
                    <a:pt x="16261" y="15164"/>
                  </a:cubicBezTo>
                  <a:cubicBezTo>
                    <a:pt x="16262" y="15225"/>
                    <a:pt x="16236" y="15243"/>
                    <a:pt x="16182" y="15217"/>
                  </a:cubicBezTo>
                  <a:cubicBezTo>
                    <a:pt x="16172" y="15200"/>
                    <a:pt x="16096" y="14911"/>
                    <a:pt x="16100" y="14891"/>
                  </a:cubicBezTo>
                  <a:cubicBezTo>
                    <a:pt x="16108" y="14851"/>
                    <a:pt x="16068" y="15058"/>
                    <a:pt x="16100" y="14891"/>
                  </a:cubicBezTo>
                  <a:close/>
                  <a:moveTo>
                    <a:pt x="16571" y="15434"/>
                  </a:moveTo>
                  <a:cubicBezTo>
                    <a:pt x="16537" y="15641"/>
                    <a:pt x="16565" y="15471"/>
                    <a:pt x="16571" y="15434"/>
                  </a:cubicBezTo>
                  <a:cubicBezTo>
                    <a:pt x="16566" y="15465"/>
                    <a:pt x="16568" y="15450"/>
                    <a:pt x="16571" y="15434"/>
                  </a:cubicBezTo>
                  <a:close/>
                  <a:moveTo>
                    <a:pt x="15281" y="18942"/>
                  </a:moveTo>
                  <a:cubicBezTo>
                    <a:pt x="15276" y="18925"/>
                    <a:pt x="15272" y="18911"/>
                    <a:pt x="15269" y="18899"/>
                  </a:cubicBezTo>
                  <a:cubicBezTo>
                    <a:pt x="15273" y="18913"/>
                    <a:pt x="15278" y="18927"/>
                    <a:pt x="15281" y="18942"/>
                  </a:cubicBezTo>
                  <a:close/>
                  <a:moveTo>
                    <a:pt x="17722" y="14294"/>
                  </a:moveTo>
                  <a:cubicBezTo>
                    <a:pt x="17705" y="14303"/>
                    <a:pt x="17689" y="14312"/>
                    <a:pt x="17673" y="14318"/>
                  </a:cubicBezTo>
                  <a:cubicBezTo>
                    <a:pt x="17690" y="14310"/>
                    <a:pt x="17706" y="14302"/>
                    <a:pt x="17722" y="14294"/>
                  </a:cubicBezTo>
                  <a:close/>
                  <a:moveTo>
                    <a:pt x="416" y="6120"/>
                  </a:moveTo>
                  <a:cubicBezTo>
                    <a:pt x="420" y="6118"/>
                    <a:pt x="435" y="6111"/>
                    <a:pt x="416" y="6120"/>
                  </a:cubicBezTo>
                  <a:cubicBezTo>
                    <a:pt x="417" y="6119"/>
                    <a:pt x="419" y="6119"/>
                    <a:pt x="416" y="6120"/>
                  </a:cubicBezTo>
                  <a:close/>
                  <a:moveTo>
                    <a:pt x="346" y="7110"/>
                  </a:moveTo>
                  <a:cubicBezTo>
                    <a:pt x="353" y="7110"/>
                    <a:pt x="496" y="7109"/>
                    <a:pt x="346" y="7110"/>
                  </a:cubicBezTo>
                  <a:cubicBezTo>
                    <a:pt x="366" y="7109"/>
                    <a:pt x="346" y="7110"/>
                    <a:pt x="346" y="7110"/>
                  </a:cubicBezTo>
                  <a:close/>
                  <a:moveTo>
                    <a:pt x="399" y="6988"/>
                  </a:moveTo>
                  <a:cubicBezTo>
                    <a:pt x="399" y="6988"/>
                    <a:pt x="385" y="6988"/>
                    <a:pt x="399" y="6988"/>
                  </a:cubicBezTo>
                  <a:cubicBezTo>
                    <a:pt x="399" y="6988"/>
                    <a:pt x="399" y="6988"/>
                    <a:pt x="399" y="6988"/>
                  </a:cubicBezTo>
                  <a:close/>
                  <a:moveTo>
                    <a:pt x="21390" y="7896"/>
                  </a:moveTo>
                  <a:cubicBezTo>
                    <a:pt x="21405" y="7953"/>
                    <a:pt x="21441" y="7376"/>
                    <a:pt x="21198" y="7476"/>
                  </a:cubicBezTo>
                  <a:cubicBezTo>
                    <a:pt x="20944" y="7579"/>
                    <a:pt x="20687" y="7627"/>
                    <a:pt x="20410" y="7706"/>
                  </a:cubicBezTo>
                  <a:cubicBezTo>
                    <a:pt x="20175" y="7774"/>
                    <a:pt x="19940" y="7785"/>
                    <a:pt x="19698" y="7806"/>
                  </a:cubicBezTo>
                  <a:cubicBezTo>
                    <a:pt x="19136" y="7854"/>
                    <a:pt x="19372" y="7839"/>
                    <a:pt x="18890" y="7614"/>
                  </a:cubicBezTo>
                  <a:cubicBezTo>
                    <a:pt x="18753" y="7903"/>
                    <a:pt x="18391" y="7669"/>
                    <a:pt x="18577" y="7394"/>
                  </a:cubicBezTo>
                  <a:cubicBezTo>
                    <a:pt x="18671" y="7258"/>
                    <a:pt x="18917" y="7364"/>
                    <a:pt x="18738" y="7190"/>
                  </a:cubicBezTo>
                  <a:cubicBezTo>
                    <a:pt x="18592" y="7048"/>
                    <a:pt x="18007" y="6405"/>
                    <a:pt x="17791" y="6435"/>
                  </a:cubicBezTo>
                  <a:cubicBezTo>
                    <a:pt x="17784" y="6474"/>
                    <a:pt x="17779" y="6513"/>
                    <a:pt x="17775" y="6552"/>
                  </a:cubicBezTo>
                  <a:cubicBezTo>
                    <a:pt x="17644" y="6467"/>
                    <a:pt x="17376" y="5681"/>
                    <a:pt x="17361" y="5696"/>
                  </a:cubicBezTo>
                  <a:cubicBezTo>
                    <a:pt x="17371" y="5683"/>
                    <a:pt x="16940" y="5339"/>
                    <a:pt x="16933" y="5224"/>
                  </a:cubicBezTo>
                  <a:cubicBezTo>
                    <a:pt x="16907" y="4815"/>
                    <a:pt x="16836" y="4821"/>
                    <a:pt x="16779" y="4509"/>
                  </a:cubicBezTo>
                  <a:cubicBezTo>
                    <a:pt x="16771" y="4461"/>
                    <a:pt x="16016" y="3947"/>
                    <a:pt x="16425" y="3929"/>
                  </a:cubicBezTo>
                  <a:cubicBezTo>
                    <a:pt x="16303" y="3766"/>
                    <a:pt x="15126" y="2309"/>
                    <a:pt x="15330" y="2127"/>
                  </a:cubicBezTo>
                  <a:cubicBezTo>
                    <a:pt x="15411" y="2413"/>
                    <a:pt x="15643" y="2613"/>
                    <a:pt x="15884" y="2800"/>
                  </a:cubicBezTo>
                  <a:cubicBezTo>
                    <a:pt x="15855" y="2721"/>
                    <a:pt x="15988" y="2341"/>
                    <a:pt x="16043" y="2282"/>
                  </a:cubicBezTo>
                  <a:cubicBezTo>
                    <a:pt x="16034" y="2114"/>
                    <a:pt x="15866" y="1892"/>
                    <a:pt x="15794" y="1733"/>
                  </a:cubicBezTo>
                  <a:cubicBezTo>
                    <a:pt x="15585" y="1884"/>
                    <a:pt x="15399" y="1787"/>
                    <a:pt x="15194" y="1747"/>
                  </a:cubicBezTo>
                  <a:cubicBezTo>
                    <a:pt x="15220" y="1780"/>
                    <a:pt x="15211" y="1804"/>
                    <a:pt x="15167" y="1819"/>
                  </a:cubicBezTo>
                  <a:cubicBezTo>
                    <a:pt x="15106" y="1771"/>
                    <a:pt x="14979" y="1624"/>
                    <a:pt x="15182" y="1742"/>
                  </a:cubicBezTo>
                  <a:cubicBezTo>
                    <a:pt x="15008" y="1650"/>
                    <a:pt x="14653" y="1723"/>
                    <a:pt x="14795" y="1668"/>
                  </a:cubicBezTo>
                  <a:cubicBezTo>
                    <a:pt x="14752" y="1668"/>
                    <a:pt x="14500" y="1713"/>
                    <a:pt x="14618" y="1762"/>
                  </a:cubicBezTo>
                  <a:cubicBezTo>
                    <a:pt x="13991" y="1846"/>
                    <a:pt x="13370" y="1675"/>
                    <a:pt x="12770" y="1531"/>
                  </a:cubicBezTo>
                  <a:cubicBezTo>
                    <a:pt x="12371" y="1434"/>
                    <a:pt x="12332" y="1297"/>
                    <a:pt x="11863" y="1310"/>
                  </a:cubicBezTo>
                  <a:cubicBezTo>
                    <a:pt x="11303" y="1325"/>
                    <a:pt x="11734" y="2404"/>
                    <a:pt x="11003" y="1910"/>
                  </a:cubicBezTo>
                  <a:cubicBezTo>
                    <a:pt x="10781" y="1759"/>
                    <a:pt x="10444" y="1844"/>
                    <a:pt x="10244" y="1700"/>
                  </a:cubicBezTo>
                  <a:cubicBezTo>
                    <a:pt x="10004" y="1526"/>
                    <a:pt x="10085" y="1437"/>
                    <a:pt x="9756" y="1320"/>
                  </a:cubicBezTo>
                  <a:cubicBezTo>
                    <a:pt x="9510" y="1233"/>
                    <a:pt x="9022" y="1311"/>
                    <a:pt x="8891" y="1141"/>
                  </a:cubicBezTo>
                  <a:cubicBezTo>
                    <a:pt x="8862" y="1104"/>
                    <a:pt x="8437" y="979"/>
                    <a:pt x="8574" y="860"/>
                  </a:cubicBezTo>
                  <a:cubicBezTo>
                    <a:pt x="8684" y="764"/>
                    <a:pt x="8965" y="640"/>
                    <a:pt x="8821" y="462"/>
                  </a:cubicBezTo>
                  <a:cubicBezTo>
                    <a:pt x="8756" y="382"/>
                    <a:pt x="8750" y="15"/>
                    <a:pt x="8819" y="42"/>
                  </a:cubicBezTo>
                  <a:cubicBezTo>
                    <a:pt x="8837" y="49"/>
                    <a:pt x="8468" y="12"/>
                    <a:pt x="8477" y="12"/>
                  </a:cubicBezTo>
                  <a:cubicBezTo>
                    <a:pt x="8465" y="-59"/>
                    <a:pt x="7231" y="216"/>
                    <a:pt x="7111" y="140"/>
                  </a:cubicBezTo>
                  <a:cubicBezTo>
                    <a:pt x="6451" y="-275"/>
                    <a:pt x="5286" y="687"/>
                    <a:pt x="4751" y="607"/>
                  </a:cubicBezTo>
                  <a:cubicBezTo>
                    <a:pt x="4719" y="587"/>
                    <a:pt x="4706" y="558"/>
                    <a:pt x="4711" y="522"/>
                  </a:cubicBezTo>
                  <a:cubicBezTo>
                    <a:pt x="4506" y="852"/>
                    <a:pt x="3931" y="237"/>
                    <a:pt x="3822" y="454"/>
                  </a:cubicBezTo>
                  <a:cubicBezTo>
                    <a:pt x="3553" y="993"/>
                    <a:pt x="2627" y="1188"/>
                    <a:pt x="2591" y="1792"/>
                  </a:cubicBezTo>
                  <a:cubicBezTo>
                    <a:pt x="2565" y="2233"/>
                    <a:pt x="2155" y="2804"/>
                    <a:pt x="1512" y="2804"/>
                  </a:cubicBezTo>
                  <a:cubicBezTo>
                    <a:pt x="1197" y="3026"/>
                    <a:pt x="759" y="3682"/>
                    <a:pt x="588" y="3997"/>
                  </a:cubicBezTo>
                  <a:cubicBezTo>
                    <a:pt x="678" y="3865"/>
                    <a:pt x="470" y="4272"/>
                    <a:pt x="447" y="4334"/>
                  </a:cubicBezTo>
                  <a:cubicBezTo>
                    <a:pt x="395" y="4480"/>
                    <a:pt x="79" y="4663"/>
                    <a:pt x="216" y="4863"/>
                  </a:cubicBezTo>
                  <a:cubicBezTo>
                    <a:pt x="265" y="4667"/>
                    <a:pt x="425" y="5045"/>
                    <a:pt x="375" y="5265"/>
                  </a:cubicBezTo>
                  <a:cubicBezTo>
                    <a:pt x="444" y="5214"/>
                    <a:pt x="438" y="5216"/>
                    <a:pt x="357" y="5270"/>
                  </a:cubicBezTo>
                  <a:cubicBezTo>
                    <a:pt x="398" y="5609"/>
                    <a:pt x="322" y="5910"/>
                    <a:pt x="322" y="6259"/>
                  </a:cubicBezTo>
                  <a:cubicBezTo>
                    <a:pt x="281" y="6328"/>
                    <a:pt x="-5" y="6628"/>
                    <a:pt x="0" y="6666"/>
                  </a:cubicBezTo>
                  <a:cubicBezTo>
                    <a:pt x="129" y="6568"/>
                    <a:pt x="209" y="6875"/>
                    <a:pt x="209" y="6910"/>
                  </a:cubicBezTo>
                  <a:cubicBezTo>
                    <a:pt x="234" y="6860"/>
                    <a:pt x="279" y="6831"/>
                    <a:pt x="342" y="6821"/>
                  </a:cubicBezTo>
                  <a:cubicBezTo>
                    <a:pt x="284" y="6840"/>
                    <a:pt x="245" y="6874"/>
                    <a:pt x="224" y="6922"/>
                  </a:cubicBezTo>
                  <a:cubicBezTo>
                    <a:pt x="453" y="6894"/>
                    <a:pt x="127" y="7048"/>
                    <a:pt x="377" y="7048"/>
                  </a:cubicBezTo>
                  <a:cubicBezTo>
                    <a:pt x="355" y="7045"/>
                    <a:pt x="361" y="7054"/>
                    <a:pt x="361" y="7079"/>
                  </a:cubicBezTo>
                  <a:cubicBezTo>
                    <a:pt x="361" y="7131"/>
                    <a:pt x="213" y="7022"/>
                    <a:pt x="238" y="7030"/>
                  </a:cubicBezTo>
                  <a:cubicBezTo>
                    <a:pt x="201" y="7018"/>
                    <a:pt x="192" y="7266"/>
                    <a:pt x="200" y="7292"/>
                  </a:cubicBezTo>
                  <a:cubicBezTo>
                    <a:pt x="309" y="7272"/>
                    <a:pt x="363" y="7262"/>
                    <a:pt x="510" y="7289"/>
                  </a:cubicBezTo>
                  <a:cubicBezTo>
                    <a:pt x="423" y="7301"/>
                    <a:pt x="268" y="7252"/>
                    <a:pt x="197" y="7317"/>
                  </a:cubicBezTo>
                  <a:cubicBezTo>
                    <a:pt x="113" y="7393"/>
                    <a:pt x="381" y="7372"/>
                    <a:pt x="396" y="7371"/>
                  </a:cubicBezTo>
                  <a:cubicBezTo>
                    <a:pt x="171" y="7497"/>
                    <a:pt x="519" y="7456"/>
                    <a:pt x="526" y="7457"/>
                  </a:cubicBezTo>
                  <a:cubicBezTo>
                    <a:pt x="376" y="7561"/>
                    <a:pt x="659" y="7495"/>
                    <a:pt x="768" y="7531"/>
                  </a:cubicBezTo>
                  <a:cubicBezTo>
                    <a:pt x="748" y="7532"/>
                    <a:pt x="508" y="7434"/>
                    <a:pt x="614" y="7593"/>
                  </a:cubicBezTo>
                  <a:cubicBezTo>
                    <a:pt x="648" y="7556"/>
                    <a:pt x="682" y="7555"/>
                    <a:pt x="717" y="7588"/>
                  </a:cubicBezTo>
                  <a:cubicBezTo>
                    <a:pt x="570" y="7492"/>
                    <a:pt x="830" y="7918"/>
                    <a:pt x="812" y="7847"/>
                  </a:cubicBezTo>
                  <a:cubicBezTo>
                    <a:pt x="845" y="7802"/>
                    <a:pt x="814" y="7861"/>
                    <a:pt x="892" y="7795"/>
                  </a:cubicBezTo>
                  <a:cubicBezTo>
                    <a:pt x="877" y="7837"/>
                    <a:pt x="1244" y="8416"/>
                    <a:pt x="1287" y="8478"/>
                  </a:cubicBezTo>
                  <a:cubicBezTo>
                    <a:pt x="1314" y="8405"/>
                    <a:pt x="1339" y="8522"/>
                    <a:pt x="1385" y="8446"/>
                  </a:cubicBezTo>
                  <a:cubicBezTo>
                    <a:pt x="1374" y="8510"/>
                    <a:pt x="1334" y="8540"/>
                    <a:pt x="1273" y="8500"/>
                  </a:cubicBezTo>
                  <a:cubicBezTo>
                    <a:pt x="1212" y="8590"/>
                    <a:pt x="1530" y="8771"/>
                    <a:pt x="1598" y="8764"/>
                  </a:cubicBezTo>
                  <a:cubicBezTo>
                    <a:pt x="1545" y="8805"/>
                    <a:pt x="1508" y="8820"/>
                    <a:pt x="1509" y="8820"/>
                  </a:cubicBezTo>
                  <a:cubicBezTo>
                    <a:pt x="1526" y="8832"/>
                    <a:pt x="1787" y="8961"/>
                    <a:pt x="1818" y="8961"/>
                  </a:cubicBezTo>
                  <a:cubicBezTo>
                    <a:pt x="1861" y="8943"/>
                    <a:pt x="2741" y="9616"/>
                    <a:pt x="2759" y="9628"/>
                  </a:cubicBezTo>
                  <a:cubicBezTo>
                    <a:pt x="3073" y="9845"/>
                    <a:pt x="3502" y="9528"/>
                    <a:pt x="3837" y="9496"/>
                  </a:cubicBezTo>
                  <a:cubicBezTo>
                    <a:pt x="3698" y="9506"/>
                    <a:pt x="3680" y="9498"/>
                    <a:pt x="3785" y="9471"/>
                  </a:cubicBezTo>
                  <a:cubicBezTo>
                    <a:pt x="3930" y="9456"/>
                    <a:pt x="4316" y="9429"/>
                    <a:pt x="4167" y="9456"/>
                  </a:cubicBezTo>
                  <a:cubicBezTo>
                    <a:pt x="4129" y="9426"/>
                    <a:pt x="4795" y="9607"/>
                    <a:pt x="4805" y="9602"/>
                  </a:cubicBezTo>
                  <a:cubicBezTo>
                    <a:pt x="5157" y="9448"/>
                    <a:pt x="5601" y="9198"/>
                    <a:pt x="5956" y="9158"/>
                  </a:cubicBezTo>
                  <a:cubicBezTo>
                    <a:pt x="6007" y="9151"/>
                    <a:pt x="6466" y="9052"/>
                    <a:pt x="6595" y="9057"/>
                  </a:cubicBezTo>
                  <a:cubicBezTo>
                    <a:pt x="6482" y="9199"/>
                    <a:pt x="6497" y="9069"/>
                    <a:pt x="6757" y="9125"/>
                  </a:cubicBezTo>
                  <a:cubicBezTo>
                    <a:pt x="6953" y="9167"/>
                    <a:pt x="6885" y="9326"/>
                    <a:pt x="7059" y="9267"/>
                  </a:cubicBezTo>
                  <a:cubicBezTo>
                    <a:pt x="6969" y="9343"/>
                    <a:pt x="7101" y="9384"/>
                    <a:pt x="7162" y="9380"/>
                  </a:cubicBezTo>
                  <a:cubicBezTo>
                    <a:pt x="6987" y="9469"/>
                    <a:pt x="7386" y="9953"/>
                    <a:pt x="7511" y="9651"/>
                  </a:cubicBezTo>
                  <a:cubicBezTo>
                    <a:pt x="7495" y="9685"/>
                    <a:pt x="7502" y="9709"/>
                    <a:pt x="7533" y="9723"/>
                  </a:cubicBezTo>
                  <a:cubicBezTo>
                    <a:pt x="7524" y="9681"/>
                    <a:pt x="7522" y="9638"/>
                    <a:pt x="7529" y="9594"/>
                  </a:cubicBezTo>
                  <a:cubicBezTo>
                    <a:pt x="7526" y="9643"/>
                    <a:pt x="7543" y="9684"/>
                    <a:pt x="7582" y="9720"/>
                  </a:cubicBezTo>
                  <a:cubicBezTo>
                    <a:pt x="7607" y="9665"/>
                    <a:pt x="7638" y="9634"/>
                    <a:pt x="7614" y="9619"/>
                  </a:cubicBezTo>
                  <a:cubicBezTo>
                    <a:pt x="7698" y="9665"/>
                    <a:pt x="8038" y="9735"/>
                    <a:pt x="7980" y="9555"/>
                  </a:cubicBezTo>
                  <a:cubicBezTo>
                    <a:pt x="7973" y="9545"/>
                    <a:pt x="8132" y="9682"/>
                    <a:pt x="8122" y="9683"/>
                  </a:cubicBezTo>
                  <a:cubicBezTo>
                    <a:pt x="8112" y="9536"/>
                    <a:pt x="8243" y="9857"/>
                    <a:pt x="8356" y="9861"/>
                  </a:cubicBezTo>
                  <a:cubicBezTo>
                    <a:pt x="8388" y="9778"/>
                    <a:pt x="8408" y="9859"/>
                    <a:pt x="8438" y="9797"/>
                  </a:cubicBezTo>
                  <a:cubicBezTo>
                    <a:pt x="8434" y="9876"/>
                    <a:pt x="8309" y="10629"/>
                    <a:pt x="8335" y="10674"/>
                  </a:cubicBezTo>
                  <a:cubicBezTo>
                    <a:pt x="8382" y="10695"/>
                    <a:pt x="8433" y="10702"/>
                    <a:pt x="8486" y="10697"/>
                  </a:cubicBezTo>
                  <a:cubicBezTo>
                    <a:pt x="8391" y="10793"/>
                    <a:pt x="8522" y="10660"/>
                    <a:pt x="8412" y="10864"/>
                  </a:cubicBezTo>
                  <a:cubicBezTo>
                    <a:pt x="8374" y="10821"/>
                    <a:pt x="8346" y="10819"/>
                    <a:pt x="8326" y="10858"/>
                  </a:cubicBezTo>
                  <a:cubicBezTo>
                    <a:pt x="8375" y="10915"/>
                    <a:pt x="8445" y="10950"/>
                    <a:pt x="8536" y="10960"/>
                  </a:cubicBezTo>
                  <a:cubicBezTo>
                    <a:pt x="8491" y="10959"/>
                    <a:pt x="8351" y="11040"/>
                    <a:pt x="8341" y="10931"/>
                  </a:cubicBezTo>
                  <a:cubicBezTo>
                    <a:pt x="8328" y="10941"/>
                    <a:pt x="8225" y="11251"/>
                    <a:pt x="8223" y="11276"/>
                  </a:cubicBezTo>
                  <a:cubicBezTo>
                    <a:pt x="8232" y="11147"/>
                    <a:pt x="8160" y="11349"/>
                    <a:pt x="8152" y="11202"/>
                  </a:cubicBezTo>
                  <a:cubicBezTo>
                    <a:pt x="8079" y="11320"/>
                    <a:pt x="8380" y="11482"/>
                    <a:pt x="8397" y="11493"/>
                  </a:cubicBezTo>
                  <a:cubicBezTo>
                    <a:pt x="8306" y="11529"/>
                    <a:pt x="8250" y="11500"/>
                    <a:pt x="8229" y="11406"/>
                  </a:cubicBezTo>
                  <a:cubicBezTo>
                    <a:pt x="8332" y="11562"/>
                    <a:pt x="8422" y="11580"/>
                    <a:pt x="8311" y="11572"/>
                  </a:cubicBezTo>
                  <a:cubicBezTo>
                    <a:pt x="8375" y="11640"/>
                    <a:pt x="8422" y="11785"/>
                    <a:pt x="8566" y="11774"/>
                  </a:cubicBezTo>
                  <a:cubicBezTo>
                    <a:pt x="8525" y="11777"/>
                    <a:pt x="8488" y="11769"/>
                    <a:pt x="8453" y="11752"/>
                  </a:cubicBezTo>
                  <a:cubicBezTo>
                    <a:pt x="8491" y="11783"/>
                    <a:pt x="9220" y="12467"/>
                    <a:pt x="9168" y="12501"/>
                  </a:cubicBezTo>
                  <a:cubicBezTo>
                    <a:pt x="9249" y="12487"/>
                    <a:pt x="9160" y="12715"/>
                    <a:pt x="9241" y="12720"/>
                  </a:cubicBezTo>
                  <a:cubicBezTo>
                    <a:pt x="9151" y="12748"/>
                    <a:pt x="9544" y="12751"/>
                    <a:pt x="9570" y="12753"/>
                  </a:cubicBezTo>
                  <a:cubicBezTo>
                    <a:pt x="8953" y="12786"/>
                    <a:pt x="9736" y="13513"/>
                    <a:pt x="9514" y="13648"/>
                  </a:cubicBezTo>
                  <a:cubicBezTo>
                    <a:pt x="9421" y="13687"/>
                    <a:pt x="9774" y="14474"/>
                    <a:pt x="9654" y="14650"/>
                  </a:cubicBezTo>
                  <a:cubicBezTo>
                    <a:pt x="9467" y="14922"/>
                    <a:pt x="9344" y="15084"/>
                    <a:pt x="9212" y="15408"/>
                  </a:cubicBezTo>
                  <a:cubicBezTo>
                    <a:pt x="9095" y="15694"/>
                    <a:pt x="9003" y="16043"/>
                    <a:pt x="9092" y="16351"/>
                  </a:cubicBezTo>
                  <a:cubicBezTo>
                    <a:pt x="9132" y="16489"/>
                    <a:pt x="9821" y="17741"/>
                    <a:pt x="9963" y="17741"/>
                  </a:cubicBezTo>
                  <a:cubicBezTo>
                    <a:pt x="9762" y="17741"/>
                    <a:pt x="10110" y="19101"/>
                    <a:pt x="10271" y="19304"/>
                  </a:cubicBezTo>
                  <a:cubicBezTo>
                    <a:pt x="10467" y="19551"/>
                    <a:pt x="11221" y="20390"/>
                    <a:pt x="10995" y="20696"/>
                  </a:cubicBezTo>
                  <a:cubicBezTo>
                    <a:pt x="10976" y="20722"/>
                    <a:pt x="10879" y="21137"/>
                    <a:pt x="11049" y="21192"/>
                  </a:cubicBezTo>
                  <a:cubicBezTo>
                    <a:pt x="11041" y="20981"/>
                    <a:pt x="11275" y="21284"/>
                    <a:pt x="11295" y="21261"/>
                  </a:cubicBezTo>
                  <a:cubicBezTo>
                    <a:pt x="11558" y="21325"/>
                    <a:pt x="11627" y="21187"/>
                    <a:pt x="11915" y="21211"/>
                  </a:cubicBezTo>
                  <a:cubicBezTo>
                    <a:pt x="12118" y="21228"/>
                    <a:pt x="12231" y="21051"/>
                    <a:pt x="12433" y="21111"/>
                  </a:cubicBezTo>
                  <a:cubicBezTo>
                    <a:pt x="12557" y="21148"/>
                    <a:pt x="13055" y="21148"/>
                    <a:pt x="13197" y="21096"/>
                  </a:cubicBezTo>
                  <a:cubicBezTo>
                    <a:pt x="13487" y="21249"/>
                    <a:pt x="14616" y="20227"/>
                    <a:pt x="14795" y="19962"/>
                  </a:cubicBezTo>
                  <a:cubicBezTo>
                    <a:pt x="14883" y="19831"/>
                    <a:pt x="15944" y="18713"/>
                    <a:pt x="15374" y="18719"/>
                  </a:cubicBezTo>
                  <a:cubicBezTo>
                    <a:pt x="15503" y="18705"/>
                    <a:pt x="16444" y="18225"/>
                    <a:pt x="16331" y="18066"/>
                  </a:cubicBezTo>
                  <a:cubicBezTo>
                    <a:pt x="16322" y="18081"/>
                    <a:pt x="16307" y="18091"/>
                    <a:pt x="16288" y="18096"/>
                  </a:cubicBezTo>
                  <a:cubicBezTo>
                    <a:pt x="16278" y="17963"/>
                    <a:pt x="16340" y="17741"/>
                    <a:pt x="16370" y="17606"/>
                  </a:cubicBezTo>
                  <a:cubicBezTo>
                    <a:pt x="16354" y="17669"/>
                    <a:pt x="16390" y="17290"/>
                    <a:pt x="16322" y="17674"/>
                  </a:cubicBezTo>
                  <a:cubicBezTo>
                    <a:pt x="16250" y="17636"/>
                    <a:pt x="16196" y="16823"/>
                    <a:pt x="16094" y="16828"/>
                  </a:cubicBezTo>
                  <a:cubicBezTo>
                    <a:pt x="16092" y="16829"/>
                    <a:pt x="17028" y="16507"/>
                    <a:pt x="16824" y="16320"/>
                  </a:cubicBezTo>
                  <a:cubicBezTo>
                    <a:pt x="16888" y="16366"/>
                    <a:pt x="17800" y="15908"/>
                    <a:pt x="17801" y="15839"/>
                  </a:cubicBezTo>
                  <a:cubicBezTo>
                    <a:pt x="18221" y="15419"/>
                    <a:pt x="18083" y="15048"/>
                    <a:pt x="18033" y="14449"/>
                  </a:cubicBezTo>
                  <a:cubicBezTo>
                    <a:pt x="17999" y="14034"/>
                    <a:pt x="17650" y="13731"/>
                    <a:pt x="17704" y="13243"/>
                  </a:cubicBezTo>
                  <a:cubicBezTo>
                    <a:pt x="17734" y="12973"/>
                    <a:pt x="17375" y="12669"/>
                    <a:pt x="17708" y="12389"/>
                  </a:cubicBezTo>
                  <a:cubicBezTo>
                    <a:pt x="17816" y="12299"/>
                    <a:pt x="18228" y="11641"/>
                    <a:pt x="18206" y="11599"/>
                  </a:cubicBezTo>
                  <a:cubicBezTo>
                    <a:pt x="18170" y="11551"/>
                    <a:pt x="19748" y="10344"/>
                    <a:pt x="19932" y="10186"/>
                  </a:cubicBezTo>
                  <a:cubicBezTo>
                    <a:pt x="20128" y="10018"/>
                    <a:pt x="21595" y="8009"/>
                    <a:pt x="21390" y="7896"/>
                  </a:cubicBezTo>
                  <a:cubicBezTo>
                    <a:pt x="21399" y="7930"/>
                    <a:pt x="21409" y="7907"/>
                    <a:pt x="21390" y="7896"/>
                  </a:cubicBezTo>
                  <a:close/>
                  <a:moveTo>
                    <a:pt x="21390" y="7896"/>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26" name="Google Shape;26;p20"/>
            <p:cNvSpPr/>
            <p:nvPr/>
          </p:nvSpPr>
          <p:spPr>
            <a:xfrm>
              <a:off x="2247" y="0"/>
              <a:ext cx="1709" cy="645"/>
            </a:xfrm>
            <a:custGeom>
              <a:avLst/>
              <a:gdLst/>
              <a:ahLst/>
              <a:cxnLst/>
              <a:rect l="l" t="t" r="r" b="b"/>
              <a:pathLst>
                <a:path w="21600" h="20728" extrusionOk="0">
                  <a:moveTo>
                    <a:pt x="19190" y="3581"/>
                  </a:moveTo>
                  <a:cubicBezTo>
                    <a:pt x="19719" y="3041"/>
                    <a:pt x="20239" y="2511"/>
                    <a:pt x="20772" y="1968"/>
                  </a:cubicBezTo>
                  <a:cubicBezTo>
                    <a:pt x="21043" y="1691"/>
                    <a:pt x="21318" y="1411"/>
                    <a:pt x="21600" y="1125"/>
                  </a:cubicBezTo>
                  <a:cubicBezTo>
                    <a:pt x="21599" y="1125"/>
                    <a:pt x="21599" y="1125"/>
                    <a:pt x="21599" y="1125"/>
                  </a:cubicBezTo>
                  <a:cubicBezTo>
                    <a:pt x="21599" y="1124"/>
                    <a:pt x="21600" y="1124"/>
                    <a:pt x="21600" y="1124"/>
                  </a:cubicBezTo>
                  <a:cubicBezTo>
                    <a:pt x="20832" y="1231"/>
                    <a:pt x="20097" y="1334"/>
                    <a:pt x="19343" y="1439"/>
                  </a:cubicBezTo>
                  <a:cubicBezTo>
                    <a:pt x="19361" y="1368"/>
                    <a:pt x="19379" y="1298"/>
                    <a:pt x="19397" y="1229"/>
                  </a:cubicBezTo>
                  <a:cubicBezTo>
                    <a:pt x="19427" y="1107"/>
                    <a:pt x="19457" y="992"/>
                    <a:pt x="19485" y="882"/>
                  </a:cubicBezTo>
                  <a:cubicBezTo>
                    <a:pt x="19509" y="787"/>
                    <a:pt x="19532" y="695"/>
                    <a:pt x="19554" y="612"/>
                  </a:cubicBezTo>
                  <a:cubicBezTo>
                    <a:pt x="17741" y="-627"/>
                    <a:pt x="15944" y="423"/>
                    <a:pt x="14052" y="270"/>
                  </a:cubicBezTo>
                  <a:cubicBezTo>
                    <a:pt x="14052" y="270"/>
                    <a:pt x="14052" y="271"/>
                    <a:pt x="14052" y="271"/>
                  </a:cubicBezTo>
                  <a:cubicBezTo>
                    <a:pt x="14052" y="271"/>
                    <a:pt x="14052" y="271"/>
                    <a:pt x="14052" y="271"/>
                  </a:cubicBezTo>
                  <a:cubicBezTo>
                    <a:pt x="14185" y="633"/>
                    <a:pt x="14223" y="737"/>
                    <a:pt x="14304" y="958"/>
                  </a:cubicBezTo>
                  <a:cubicBezTo>
                    <a:pt x="14159" y="958"/>
                    <a:pt x="14075" y="977"/>
                    <a:pt x="13992" y="955"/>
                  </a:cubicBezTo>
                  <a:cubicBezTo>
                    <a:pt x="13831" y="912"/>
                    <a:pt x="13668" y="827"/>
                    <a:pt x="13507" y="768"/>
                  </a:cubicBezTo>
                  <a:cubicBezTo>
                    <a:pt x="13193" y="653"/>
                    <a:pt x="12882" y="642"/>
                    <a:pt x="12585" y="1260"/>
                  </a:cubicBezTo>
                  <a:cubicBezTo>
                    <a:pt x="12538" y="1358"/>
                    <a:pt x="12456" y="1366"/>
                    <a:pt x="12371" y="1348"/>
                  </a:cubicBezTo>
                  <a:cubicBezTo>
                    <a:pt x="12313" y="1335"/>
                    <a:pt x="12253" y="1310"/>
                    <a:pt x="12202" y="1291"/>
                  </a:cubicBezTo>
                  <a:cubicBezTo>
                    <a:pt x="12016" y="1222"/>
                    <a:pt x="11830" y="1008"/>
                    <a:pt x="11649" y="981"/>
                  </a:cubicBezTo>
                  <a:cubicBezTo>
                    <a:pt x="11619" y="977"/>
                    <a:pt x="11590" y="976"/>
                    <a:pt x="11561" y="983"/>
                  </a:cubicBezTo>
                  <a:cubicBezTo>
                    <a:pt x="11208" y="1068"/>
                    <a:pt x="10858" y="1201"/>
                    <a:pt x="10508" y="1336"/>
                  </a:cubicBezTo>
                  <a:cubicBezTo>
                    <a:pt x="10266" y="1429"/>
                    <a:pt x="10025" y="1523"/>
                    <a:pt x="9783" y="1604"/>
                  </a:cubicBezTo>
                  <a:cubicBezTo>
                    <a:pt x="9766" y="1610"/>
                    <a:pt x="9748" y="1608"/>
                    <a:pt x="9730" y="1608"/>
                  </a:cubicBezTo>
                  <a:cubicBezTo>
                    <a:pt x="9636" y="1607"/>
                    <a:pt x="9538" y="1541"/>
                    <a:pt x="9442" y="1513"/>
                  </a:cubicBezTo>
                  <a:cubicBezTo>
                    <a:pt x="9442" y="1486"/>
                    <a:pt x="9443" y="1458"/>
                    <a:pt x="9444" y="1430"/>
                  </a:cubicBezTo>
                  <a:cubicBezTo>
                    <a:pt x="9448" y="1332"/>
                    <a:pt x="9451" y="1234"/>
                    <a:pt x="9455" y="1136"/>
                  </a:cubicBezTo>
                  <a:cubicBezTo>
                    <a:pt x="9773" y="1040"/>
                    <a:pt x="10090" y="945"/>
                    <a:pt x="10408" y="849"/>
                  </a:cubicBezTo>
                  <a:cubicBezTo>
                    <a:pt x="10407" y="849"/>
                    <a:pt x="10407" y="849"/>
                    <a:pt x="10406" y="849"/>
                  </a:cubicBezTo>
                  <a:cubicBezTo>
                    <a:pt x="10407" y="849"/>
                    <a:pt x="10407" y="849"/>
                    <a:pt x="10408" y="849"/>
                  </a:cubicBezTo>
                  <a:cubicBezTo>
                    <a:pt x="9248" y="366"/>
                    <a:pt x="8095" y="310"/>
                    <a:pt x="6948" y="451"/>
                  </a:cubicBezTo>
                  <a:cubicBezTo>
                    <a:pt x="6945" y="451"/>
                    <a:pt x="6943" y="451"/>
                    <a:pt x="6941" y="451"/>
                  </a:cubicBezTo>
                  <a:cubicBezTo>
                    <a:pt x="6932" y="452"/>
                    <a:pt x="6923" y="454"/>
                    <a:pt x="6914" y="455"/>
                  </a:cubicBezTo>
                  <a:cubicBezTo>
                    <a:pt x="5774" y="599"/>
                    <a:pt x="4640" y="935"/>
                    <a:pt x="3513" y="1240"/>
                  </a:cubicBezTo>
                  <a:lnTo>
                    <a:pt x="3513" y="1241"/>
                  </a:lnTo>
                  <a:cubicBezTo>
                    <a:pt x="3513" y="1241"/>
                    <a:pt x="3513" y="1241"/>
                    <a:pt x="3513" y="1241"/>
                  </a:cubicBezTo>
                  <a:cubicBezTo>
                    <a:pt x="3513" y="1582"/>
                    <a:pt x="3513" y="1837"/>
                    <a:pt x="3513" y="2092"/>
                  </a:cubicBezTo>
                  <a:cubicBezTo>
                    <a:pt x="3494" y="2089"/>
                    <a:pt x="3474" y="2088"/>
                    <a:pt x="3455" y="2087"/>
                  </a:cubicBezTo>
                  <a:cubicBezTo>
                    <a:pt x="3369" y="2084"/>
                    <a:pt x="3282" y="2095"/>
                    <a:pt x="3206" y="2024"/>
                  </a:cubicBezTo>
                  <a:cubicBezTo>
                    <a:pt x="3085" y="1914"/>
                    <a:pt x="2959" y="1669"/>
                    <a:pt x="2842" y="1537"/>
                  </a:cubicBezTo>
                  <a:cubicBezTo>
                    <a:pt x="2781" y="1467"/>
                    <a:pt x="2722" y="1427"/>
                    <a:pt x="2669" y="1457"/>
                  </a:cubicBezTo>
                  <a:cubicBezTo>
                    <a:pt x="2388" y="1613"/>
                    <a:pt x="2117" y="1883"/>
                    <a:pt x="1847" y="2155"/>
                  </a:cubicBezTo>
                  <a:cubicBezTo>
                    <a:pt x="1818" y="2184"/>
                    <a:pt x="1789" y="2213"/>
                    <a:pt x="1760" y="2242"/>
                  </a:cubicBezTo>
                  <a:cubicBezTo>
                    <a:pt x="1671" y="2332"/>
                    <a:pt x="1581" y="2422"/>
                    <a:pt x="1491" y="2505"/>
                  </a:cubicBezTo>
                  <a:cubicBezTo>
                    <a:pt x="1528" y="2877"/>
                    <a:pt x="1577" y="3155"/>
                    <a:pt x="1643" y="3355"/>
                  </a:cubicBezTo>
                  <a:cubicBezTo>
                    <a:pt x="1766" y="3731"/>
                    <a:pt x="1949" y="3828"/>
                    <a:pt x="2228" y="3714"/>
                  </a:cubicBezTo>
                  <a:cubicBezTo>
                    <a:pt x="2533" y="3588"/>
                    <a:pt x="2865" y="3879"/>
                    <a:pt x="3188" y="4031"/>
                  </a:cubicBezTo>
                  <a:cubicBezTo>
                    <a:pt x="3214" y="4043"/>
                    <a:pt x="3240" y="4057"/>
                    <a:pt x="3265" y="4067"/>
                  </a:cubicBezTo>
                  <a:cubicBezTo>
                    <a:pt x="2913" y="4358"/>
                    <a:pt x="2565" y="4592"/>
                    <a:pt x="2218" y="4775"/>
                  </a:cubicBezTo>
                  <a:cubicBezTo>
                    <a:pt x="1964" y="4910"/>
                    <a:pt x="1709" y="5018"/>
                    <a:pt x="1454" y="5097"/>
                  </a:cubicBezTo>
                  <a:cubicBezTo>
                    <a:pt x="1452" y="5097"/>
                    <a:pt x="1450" y="5097"/>
                    <a:pt x="1448" y="5098"/>
                  </a:cubicBezTo>
                  <a:cubicBezTo>
                    <a:pt x="1422" y="5105"/>
                    <a:pt x="1396" y="5109"/>
                    <a:pt x="1370" y="5109"/>
                  </a:cubicBezTo>
                  <a:cubicBezTo>
                    <a:pt x="1364" y="5109"/>
                    <a:pt x="1359" y="5109"/>
                    <a:pt x="1354" y="5109"/>
                  </a:cubicBezTo>
                  <a:cubicBezTo>
                    <a:pt x="1327" y="5108"/>
                    <a:pt x="1300" y="5105"/>
                    <a:pt x="1273" y="5098"/>
                  </a:cubicBezTo>
                  <a:cubicBezTo>
                    <a:pt x="1271" y="5098"/>
                    <a:pt x="1270" y="5098"/>
                    <a:pt x="1268" y="5097"/>
                  </a:cubicBezTo>
                  <a:cubicBezTo>
                    <a:pt x="1244" y="5091"/>
                    <a:pt x="1219" y="5082"/>
                    <a:pt x="1194" y="5072"/>
                  </a:cubicBezTo>
                  <a:cubicBezTo>
                    <a:pt x="1033" y="5007"/>
                    <a:pt x="867" y="4874"/>
                    <a:pt x="703" y="4797"/>
                  </a:cubicBezTo>
                  <a:cubicBezTo>
                    <a:pt x="702" y="4797"/>
                    <a:pt x="702" y="4797"/>
                    <a:pt x="702" y="4797"/>
                  </a:cubicBezTo>
                  <a:cubicBezTo>
                    <a:pt x="825" y="4666"/>
                    <a:pt x="948" y="4540"/>
                    <a:pt x="1069" y="4415"/>
                  </a:cubicBezTo>
                  <a:cubicBezTo>
                    <a:pt x="1094" y="4390"/>
                    <a:pt x="1118" y="4365"/>
                    <a:pt x="1143" y="4340"/>
                  </a:cubicBezTo>
                  <a:cubicBezTo>
                    <a:pt x="903" y="3196"/>
                    <a:pt x="800" y="3107"/>
                    <a:pt x="177" y="4135"/>
                  </a:cubicBezTo>
                  <a:cubicBezTo>
                    <a:pt x="177" y="4135"/>
                    <a:pt x="177" y="4136"/>
                    <a:pt x="177" y="4136"/>
                  </a:cubicBezTo>
                  <a:cubicBezTo>
                    <a:pt x="177" y="4136"/>
                    <a:pt x="177" y="4136"/>
                    <a:pt x="177" y="4136"/>
                  </a:cubicBezTo>
                  <a:cubicBezTo>
                    <a:pt x="354" y="4364"/>
                    <a:pt x="532" y="4591"/>
                    <a:pt x="710" y="4819"/>
                  </a:cubicBezTo>
                  <a:lnTo>
                    <a:pt x="14" y="4819"/>
                  </a:lnTo>
                  <a:cubicBezTo>
                    <a:pt x="14" y="4820"/>
                    <a:pt x="14" y="4820"/>
                    <a:pt x="14" y="4820"/>
                  </a:cubicBezTo>
                  <a:cubicBezTo>
                    <a:pt x="14" y="4820"/>
                    <a:pt x="14" y="4820"/>
                    <a:pt x="14" y="4820"/>
                  </a:cubicBezTo>
                  <a:cubicBezTo>
                    <a:pt x="9" y="4929"/>
                    <a:pt x="5" y="5039"/>
                    <a:pt x="0" y="5148"/>
                  </a:cubicBezTo>
                  <a:cubicBezTo>
                    <a:pt x="149" y="5262"/>
                    <a:pt x="298" y="5376"/>
                    <a:pt x="447" y="5489"/>
                  </a:cubicBezTo>
                  <a:cubicBezTo>
                    <a:pt x="512" y="5540"/>
                    <a:pt x="578" y="5590"/>
                    <a:pt x="644" y="5641"/>
                  </a:cubicBezTo>
                  <a:cubicBezTo>
                    <a:pt x="584" y="5967"/>
                    <a:pt x="523" y="6300"/>
                    <a:pt x="460" y="6637"/>
                  </a:cubicBezTo>
                  <a:cubicBezTo>
                    <a:pt x="460" y="6638"/>
                    <a:pt x="460" y="6638"/>
                    <a:pt x="460" y="6638"/>
                  </a:cubicBezTo>
                  <a:cubicBezTo>
                    <a:pt x="460" y="6638"/>
                    <a:pt x="460" y="6638"/>
                    <a:pt x="460" y="6639"/>
                  </a:cubicBezTo>
                  <a:cubicBezTo>
                    <a:pt x="487" y="6669"/>
                    <a:pt x="507" y="6693"/>
                    <a:pt x="523" y="6715"/>
                  </a:cubicBezTo>
                  <a:cubicBezTo>
                    <a:pt x="554" y="6755"/>
                    <a:pt x="573" y="6780"/>
                    <a:pt x="590" y="6780"/>
                  </a:cubicBezTo>
                  <a:cubicBezTo>
                    <a:pt x="823" y="6774"/>
                    <a:pt x="1055" y="6770"/>
                    <a:pt x="1288" y="6765"/>
                  </a:cubicBezTo>
                  <a:cubicBezTo>
                    <a:pt x="2033" y="6751"/>
                    <a:pt x="2777" y="6734"/>
                    <a:pt x="3522" y="6685"/>
                  </a:cubicBezTo>
                  <a:cubicBezTo>
                    <a:pt x="3560" y="6682"/>
                    <a:pt x="3599" y="6635"/>
                    <a:pt x="3637" y="6568"/>
                  </a:cubicBezTo>
                  <a:cubicBezTo>
                    <a:pt x="3702" y="6453"/>
                    <a:pt x="3768" y="6278"/>
                    <a:pt x="3833" y="6162"/>
                  </a:cubicBezTo>
                  <a:cubicBezTo>
                    <a:pt x="3828" y="6112"/>
                    <a:pt x="3822" y="6061"/>
                    <a:pt x="3816" y="6011"/>
                  </a:cubicBezTo>
                  <a:cubicBezTo>
                    <a:pt x="3812" y="5973"/>
                    <a:pt x="3808" y="5935"/>
                    <a:pt x="3804" y="5897"/>
                  </a:cubicBezTo>
                  <a:cubicBezTo>
                    <a:pt x="3804" y="5897"/>
                    <a:pt x="3804" y="5897"/>
                    <a:pt x="3804" y="5897"/>
                  </a:cubicBezTo>
                  <a:cubicBezTo>
                    <a:pt x="3804" y="5896"/>
                    <a:pt x="3804" y="5896"/>
                    <a:pt x="3804" y="5896"/>
                  </a:cubicBezTo>
                  <a:lnTo>
                    <a:pt x="1512" y="5896"/>
                  </a:lnTo>
                  <a:cubicBezTo>
                    <a:pt x="1509" y="5747"/>
                    <a:pt x="1506" y="5596"/>
                    <a:pt x="1503" y="5448"/>
                  </a:cubicBezTo>
                  <a:cubicBezTo>
                    <a:pt x="1731" y="5381"/>
                    <a:pt x="1958" y="5268"/>
                    <a:pt x="2186" y="5259"/>
                  </a:cubicBezTo>
                  <a:cubicBezTo>
                    <a:pt x="2320" y="5252"/>
                    <a:pt x="2455" y="5279"/>
                    <a:pt x="2590" y="5312"/>
                  </a:cubicBezTo>
                  <a:cubicBezTo>
                    <a:pt x="2632" y="5323"/>
                    <a:pt x="2675" y="5334"/>
                    <a:pt x="2718" y="5345"/>
                  </a:cubicBezTo>
                  <a:cubicBezTo>
                    <a:pt x="2772" y="5359"/>
                    <a:pt x="2825" y="5373"/>
                    <a:pt x="2879" y="5385"/>
                  </a:cubicBezTo>
                  <a:cubicBezTo>
                    <a:pt x="2974" y="5407"/>
                    <a:pt x="3069" y="5434"/>
                    <a:pt x="3164" y="5463"/>
                  </a:cubicBezTo>
                  <a:cubicBezTo>
                    <a:pt x="3447" y="5548"/>
                    <a:pt x="3730" y="5643"/>
                    <a:pt x="4012" y="5628"/>
                  </a:cubicBezTo>
                  <a:cubicBezTo>
                    <a:pt x="4154" y="5620"/>
                    <a:pt x="4296" y="5516"/>
                    <a:pt x="4446" y="5391"/>
                  </a:cubicBezTo>
                  <a:cubicBezTo>
                    <a:pt x="4553" y="5302"/>
                    <a:pt x="4665" y="5202"/>
                    <a:pt x="4785" y="5119"/>
                  </a:cubicBezTo>
                  <a:cubicBezTo>
                    <a:pt x="4785" y="5119"/>
                    <a:pt x="4785" y="5118"/>
                    <a:pt x="4785" y="5118"/>
                  </a:cubicBezTo>
                  <a:cubicBezTo>
                    <a:pt x="4785" y="5118"/>
                    <a:pt x="4786" y="5118"/>
                    <a:pt x="4786" y="5118"/>
                  </a:cubicBezTo>
                  <a:cubicBezTo>
                    <a:pt x="4637" y="4880"/>
                    <a:pt x="4543" y="4728"/>
                    <a:pt x="4435" y="4555"/>
                  </a:cubicBezTo>
                  <a:cubicBezTo>
                    <a:pt x="4992" y="4226"/>
                    <a:pt x="5525" y="3944"/>
                    <a:pt x="6050" y="3594"/>
                  </a:cubicBezTo>
                  <a:cubicBezTo>
                    <a:pt x="6203" y="3492"/>
                    <a:pt x="6346" y="3293"/>
                    <a:pt x="6494" y="3128"/>
                  </a:cubicBezTo>
                  <a:cubicBezTo>
                    <a:pt x="6555" y="3060"/>
                    <a:pt x="6616" y="2997"/>
                    <a:pt x="6679" y="2950"/>
                  </a:cubicBezTo>
                  <a:cubicBezTo>
                    <a:pt x="6736" y="2909"/>
                    <a:pt x="6793" y="2874"/>
                    <a:pt x="6850" y="2841"/>
                  </a:cubicBezTo>
                  <a:cubicBezTo>
                    <a:pt x="7128" y="2680"/>
                    <a:pt x="7415" y="2588"/>
                    <a:pt x="7678" y="2330"/>
                  </a:cubicBezTo>
                  <a:cubicBezTo>
                    <a:pt x="7722" y="2287"/>
                    <a:pt x="7763" y="2248"/>
                    <a:pt x="7802" y="2212"/>
                  </a:cubicBezTo>
                  <a:cubicBezTo>
                    <a:pt x="7982" y="2048"/>
                    <a:pt x="8112" y="1973"/>
                    <a:pt x="8250" y="2023"/>
                  </a:cubicBezTo>
                  <a:cubicBezTo>
                    <a:pt x="8381" y="2071"/>
                    <a:pt x="8520" y="2230"/>
                    <a:pt x="8718" y="2530"/>
                  </a:cubicBezTo>
                  <a:cubicBezTo>
                    <a:pt x="8638" y="2594"/>
                    <a:pt x="8559" y="2656"/>
                    <a:pt x="8480" y="2719"/>
                  </a:cubicBezTo>
                  <a:cubicBezTo>
                    <a:pt x="7973" y="3121"/>
                    <a:pt x="7483" y="3510"/>
                    <a:pt x="6996" y="3895"/>
                  </a:cubicBezTo>
                  <a:cubicBezTo>
                    <a:pt x="6986" y="3903"/>
                    <a:pt x="6975" y="3912"/>
                    <a:pt x="6965" y="3920"/>
                  </a:cubicBezTo>
                  <a:cubicBezTo>
                    <a:pt x="6883" y="3984"/>
                    <a:pt x="6802" y="4049"/>
                    <a:pt x="6720" y="4113"/>
                  </a:cubicBezTo>
                  <a:lnTo>
                    <a:pt x="6720" y="4114"/>
                  </a:lnTo>
                  <a:cubicBezTo>
                    <a:pt x="6719" y="4114"/>
                    <a:pt x="6719" y="4114"/>
                    <a:pt x="6719" y="4114"/>
                  </a:cubicBezTo>
                  <a:cubicBezTo>
                    <a:pt x="6719" y="4115"/>
                    <a:pt x="6719" y="4115"/>
                    <a:pt x="6720" y="4115"/>
                  </a:cubicBezTo>
                  <a:lnTo>
                    <a:pt x="6720" y="4116"/>
                  </a:lnTo>
                  <a:cubicBezTo>
                    <a:pt x="6746" y="4153"/>
                    <a:pt x="6772" y="4191"/>
                    <a:pt x="6798" y="4229"/>
                  </a:cubicBezTo>
                  <a:cubicBezTo>
                    <a:pt x="6818" y="4259"/>
                    <a:pt x="6839" y="4289"/>
                    <a:pt x="6860" y="4322"/>
                  </a:cubicBezTo>
                  <a:cubicBezTo>
                    <a:pt x="6892" y="4367"/>
                    <a:pt x="6926" y="4418"/>
                    <a:pt x="6962" y="4470"/>
                  </a:cubicBezTo>
                  <a:cubicBezTo>
                    <a:pt x="6982" y="4500"/>
                    <a:pt x="7002" y="4529"/>
                    <a:pt x="7024" y="4562"/>
                  </a:cubicBezTo>
                  <a:cubicBezTo>
                    <a:pt x="6930" y="4596"/>
                    <a:pt x="6846" y="4627"/>
                    <a:pt x="6768" y="4657"/>
                  </a:cubicBezTo>
                  <a:cubicBezTo>
                    <a:pt x="6691" y="4685"/>
                    <a:pt x="6619" y="4712"/>
                    <a:pt x="6547" y="4738"/>
                  </a:cubicBezTo>
                  <a:cubicBezTo>
                    <a:pt x="6537" y="4826"/>
                    <a:pt x="6528" y="4913"/>
                    <a:pt x="6518" y="5001"/>
                  </a:cubicBezTo>
                  <a:cubicBezTo>
                    <a:pt x="6518" y="5001"/>
                    <a:pt x="6519" y="5001"/>
                    <a:pt x="6519" y="5001"/>
                  </a:cubicBezTo>
                  <a:cubicBezTo>
                    <a:pt x="6519" y="5001"/>
                    <a:pt x="6519" y="5001"/>
                    <a:pt x="6519" y="5001"/>
                  </a:cubicBezTo>
                  <a:cubicBezTo>
                    <a:pt x="6551" y="5035"/>
                    <a:pt x="6583" y="5073"/>
                    <a:pt x="6616" y="5113"/>
                  </a:cubicBezTo>
                  <a:cubicBezTo>
                    <a:pt x="6819" y="5360"/>
                    <a:pt x="7020" y="5680"/>
                    <a:pt x="7228" y="5712"/>
                  </a:cubicBezTo>
                  <a:cubicBezTo>
                    <a:pt x="7286" y="5721"/>
                    <a:pt x="7345" y="5724"/>
                    <a:pt x="7404" y="5725"/>
                  </a:cubicBezTo>
                  <a:cubicBezTo>
                    <a:pt x="7796" y="5727"/>
                    <a:pt x="8191" y="5563"/>
                    <a:pt x="8585" y="5579"/>
                  </a:cubicBezTo>
                  <a:cubicBezTo>
                    <a:pt x="8932" y="5589"/>
                    <a:pt x="9350" y="5785"/>
                    <a:pt x="9395" y="6800"/>
                  </a:cubicBezTo>
                  <a:cubicBezTo>
                    <a:pt x="9403" y="6969"/>
                    <a:pt x="9402" y="7141"/>
                    <a:pt x="9398" y="7315"/>
                  </a:cubicBezTo>
                  <a:cubicBezTo>
                    <a:pt x="9389" y="7713"/>
                    <a:pt x="9355" y="8123"/>
                    <a:pt x="9313" y="8551"/>
                  </a:cubicBezTo>
                  <a:cubicBezTo>
                    <a:pt x="9276" y="8940"/>
                    <a:pt x="9234" y="9343"/>
                    <a:pt x="9204" y="9763"/>
                  </a:cubicBezTo>
                  <a:cubicBezTo>
                    <a:pt x="9204" y="9763"/>
                    <a:pt x="9204" y="9763"/>
                    <a:pt x="9204" y="9763"/>
                  </a:cubicBezTo>
                  <a:cubicBezTo>
                    <a:pt x="9204" y="9763"/>
                    <a:pt x="9204" y="9763"/>
                    <a:pt x="9204" y="9763"/>
                  </a:cubicBezTo>
                  <a:cubicBezTo>
                    <a:pt x="9219" y="9746"/>
                    <a:pt x="9236" y="9726"/>
                    <a:pt x="9252" y="9708"/>
                  </a:cubicBezTo>
                  <a:cubicBezTo>
                    <a:pt x="9388" y="9548"/>
                    <a:pt x="9555" y="9352"/>
                    <a:pt x="9724" y="9153"/>
                  </a:cubicBezTo>
                  <a:cubicBezTo>
                    <a:pt x="9759" y="9314"/>
                    <a:pt x="9795" y="9477"/>
                    <a:pt x="9830" y="9638"/>
                  </a:cubicBezTo>
                  <a:cubicBezTo>
                    <a:pt x="9881" y="9871"/>
                    <a:pt x="9931" y="10103"/>
                    <a:pt x="9982" y="10338"/>
                  </a:cubicBezTo>
                  <a:cubicBezTo>
                    <a:pt x="9917" y="10243"/>
                    <a:pt x="9855" y="10177"/>
                    <a:pt x="9797" y="10134"/>
                  </a:cubicBezTo>
                  <a:cubicBezTo>
                    <a:pt x="9468" y="9890"/>
                    <a:pt x="9254" y="10423"/>
                    <a:pt x="9035" y="10947"/>
                  </a:cubicBezTo>
                  <a:cubicBezTo>
                    <a:pt x="8985" y="11066"/>
                    <a:pt x="8935" y="11186"/>
                    <a:pt x="8883" y="11295"/>
                  </a:cubicBezTo>
                  <a:cubicBezTo>
                    <a:pt x="9273" y="12146"/>
                    <a:pt x="9585" y="11333"/>
                    <a:pt x="9955" y="11060"/>
                  </a:cubicBezTo>
                  <a:cubicBezTo>
                    <a:pt x="9849" y="11560"/>
                    <a:pt x="9710" y="12159"/>
                    <a:pt x="9550" y="12198"/>
                  </a:cubicBezTo>
                  <a:cubicBezTo>
                    <a:pt x="9064" y="12316"/>
                    <a:pt x="8852" y="12888"/>
                    <a:pt x="8648" y="14027"/>
                  </a:cubicBezTo>
                  <a:cubicBezTo>
                    <a:pt x="8609" y="14245"/>
                    <a:pt x="8596" y="14426"/>
                    <a:pt x="8597" y="14587"/>
                  </a:cubicBezTo>
                  <a:cubicBezTo>
                    <a:pt x="8599" y="14998"/>
                    <a:pt x="8696" y="15271"/>
                    <a:pt x="8716" y="15633"/>
                  </a:cubicBezTo>
                  <a:cubicBezTo>
                    <a:pt x="8721" y="15723"/>
                    <a:pt x="8728" y="15812"/>
                    <a:pt x="8733" y="15902"/>
                  </a:cubicBezTo>
                  <a:cubicBezTo>
                    <a:pt x="8798" y="16987"/>
                    <a:pt x="8891" y="18066"/>
                    <a:pt x="9010" y="19120"/>
                  </a:cubicBezTo>
                  <a:cubicBezTo>
                    <a:pt x="9028" y="19280"/>
                    <a:pt x="9105" y="19411"/>
                    <a:pt x="9193" y="19521"/>
                  </a:cubicBezTo>
                  <a:cubicBezTo>
                    <a:pt x="9251" y="19594"/>
                    <a:pt x="9314" y="19658"/>
                    <a:pt x="9367" y="19714"/>
                  </a:cubicBezTo>
                  <a:cubicBezTo>
                    <a:pt x="9378" y="19725"/>
                    <a:pt x="9389" y="19734"/>
                    <a:pt x="9400" y="19743"/>
                  </a:cubicBezTo>
                  <a:cubicBezTo>
                    <a:pt x="9458" y="19796"/>
                    <a:pt x="9521" y="19833"/>
                    <a:pt x="9584" y="19866"/>
                  </a:cubicBezTo>
                  <a:cubicBezTo>
                    <a:pt x="9718" y="19937"/>
                    <a:pt x="9851" y="20002"/>
                    <a:pt x="9932" y="20207"/>
                  </a:cubicBezTo>
                  <a:cubicBezTo>
                    <a:pt x="10233" y="20973"/>
                    <a:pt x="10446" y="20860"/>
                    <a:pt x="10692" y="20085"/>
                  </a:cubicBezTo>
                  <a:cubicBezTo>
                    <a:pt x="10754" y="19886"/>
                    <a:pt x="10813" y="19676"/>
                    <a:pt x="10869" y="19462"/>
                  </a:cubicBezTo>
                  <a:cubicBezTo>
                    <a:pt x="11118" y="18524"/>
                    <a:pt x="11338" y="17514"/>
                    <a:pt x="11795" y="17061"/>
                  </a:cubicBezTo>
                  <a:cubicBezTo>
                    <a:pt x="11831" y="17025"/>
                    <a:pt x="11842" y="16831"/>
                    <a:pt x="11867" y="16714"/>
                  </a:cubicBezTo>
                  <a:cubicBezTo>
                    <a:pt x="11869" y="16710"/>
                    <a:pt x="11870" y="16705"/>
                    <a:pt x="11871" y="16701"/>
                  </a:cubicBezTo>
                  <a:cubicBezTo>
                    <a:pt x="11928" y="16434"/>
                    <a:pt x="11993" y="16179"/>
                    <a:pt x="12068" y="15953"/>
                  </a:cubicBezTo>
                  <a:cubicBezTo>
                    <a:pt x="12196" y="15570"/>
                    <a:pt x="12351" y="15268"/>
                    <a:pt x="12546" y="15121"/>
                  </a:cubicBezTo>
                  <a:cubicBezTo>
                    <a:pt x="12749" y="14966"/>
                    <a:pt x="12956" y="14840"/>
                    <a:pt x="13163" y="14718"/>
                  </a:cubicBezTo>
                  <a:cubicBezTo>
                    <a:pt x="13382" y="14590"/>
                    <a:pt x="13601" y="14465"/>
                    <a:pt x="13817" y="14317"/>
                  </a:cubicBezTo>
                  <a:cubicBezTo>
                    <a:pt x="13938" y="14234"/>
                    <a:pt x="14058" y="14146"/>
                    <a:pt x="14176" y="14044"/>
                  </a:cubicBezTo>
                  <a:cubicBezTo>
                    <a:pt x="14365" y="13881"/>
                    <a:pt x="14534" y="13578"/>
                    <a:pt x="14716" y="13244"/>
                  </a:cubicBezTo>
                  <a:cubicBezTo>
                    <a:pt x="14817" y="13059"/>
                    <a:pt x="14921" y="12865"/>
                    <a:pt x="15035" y="12678"/>
                  </a:cubicBezTo>
                  <a:cubicBezTo>
                    <a:pt x="15036" y="12678"/>
                    <a:pt x="15036" y="12678"/>
                    <a:pt x="15037" y="12678"/>
                  </a:cubicBezTo>
                  <a:cubicBezTo>
                    <a:pt x="15993" y="12726"/>
                    <a:pt x="16952" y="11934"/>
                    <a:pt x="17893" y="10953"/>
                  </a:cubicBezTo>
                  <a:cubicBezTo>
                    <a:pt x="17889" y="10847"/>
                    <a:pt x="17884" y="10743"/>
                    <a:pt x="17880" y="10638"/>
                  </a:cubicBezTo>
                  <a:lnTo>
                    <a:pt x="16986" y="10638"/>
                  </a:lnTo>
                  <a:cubicBezTo>
                    <a:pt x="17008" y="10576"/>
                    <a:pt x="17029" y="10514"/>
                    <a:pt x="17051" y="10452"/>
                  </a:cubicBezTo>
                  <a:cubicBezTo>
                    <a:pt x="17123" y="10242"/>
                    <a:pt x="17195" y="10033"/>
                    <a:pt x="17267" y="9826"/>
                  </a:cubicBezTo>
                  <a:cubicBezTo>
                    <a:pt x="17325" y="9877"/>
                    <a:pt x="17383" y="9928"/>
                    <a:pt x="17442" y="9979"/>
                  </a:cubicBezTo>
                  <a:cubicBezTo>
                    <a:pt x="17507" y="10036"/>
                    <a:pt x="17573" y="10094"/>
                    <a:pt x="17642" y="10154"/>
                  </a:cubicBezTo>
                  <a:cubicBezTo>
                    <a:pt x="17814" y="10305"/>
                    <a:pt x="18000" y="10469"/>
                    <a:pt x="18222" y="10665"/>
                  </a:cubicBezTo>
                  <a:cubicBezTo>
                    <a:pt x="18222" y="10665"/>
                    <a:pt x="18222" y="10664"/>
                    <a:pt x="18222" y="10664"/>
                  </a:cubicBezTo>
                  <a:cubicBezTo>
                    <a:pt x="18222" y="10664"/>
                    <a:pt x="18223" y="10664"/>
                    <a:pt x="18223" y="10664"/>
                  </a:cubicBezTo>
                  <a:cubicBezTo>
                    <a:pt x="18173" y="10129"/>
                    <a:pt x="18136" y="9739"/>
                    <a:pt x="18104" y="9394"/>
                  </a:cubicBezTo>
                  <a:cubicBezTo>
                    <a:pt x="18098" y="9327"/>
                    <a:pt x="18092" y="9262"/>
                    <a:pt x="18086" y="9197"/>
                  </a:cubicBezTo>
                  <a:cubicBezTo>
                    <a:pt x="18082" y="9159"/>
                    <a:pt x="18078" y="9120"/>
                    <a:pt x="18075" y="9082"/>
                  </a:cubicBezTo>
                  <a:cubicBezTo>
                    <a:pt x="18143" y="8789"/>
                    <a:pt x="18220" y="8456"/>
                    <a:pt x="18246" y="8342"/>
                  </a:cubicBezTo>
                  <a:cubicBezTo>
                    <a:pt x="18381" y="8153"/>
                    <a:pt x="18507" y="7977"/>
                    <a:pt x="18628" y="7808"/>
                  </a:cubicBezTo>
                  <a:cubicBezTo>
                    <a:pt x="18739" y="7653"/>
                    <a:pt x="18845" y="7503"/>
                    <a:pt x="18950" y="7357"/>
                  </a:cubicBezTo>
                  <a:cubicBezTo>
                    <a:pt x="18955" y="7351"/>
                    <a:pt x="18959" y="7345"/>
                    <a:pt x="18963" y="7339"/>
                  </a:cubicBezTo>
                  <a:cubicBezTo>
                    <a:pt x="19034" y="7240"/>
                    <a:pt x="19104" y="7142"/>
                    <a:pt x="19174" y="7044"/>
                  </a:cubicBezTo>
                  <a:cubicBezTo>
                    <a:pt x="19169" y="7030"/>
                    <a:pt x="19164" y="7017"/>
                    <a:pt x="19159" y="7003"/>
                  </a:cubicBezTo>
                  <a:cubicBezTo>
                    <a:pt x="19041" y="6681"/>
                    <a:pt x="18930" y="6379"/>
                    <a:pt x="18803" y="6031"/>
                  </a:cubicBezTo>
                  <a:cubicBezTo>
                    <a:pt x="18816" y="6030"/>
                    <a:pt x="18827" y="6028"/>
                    <a:pt x="18840" y="6026"/>
                  </a:cubicBezTo>
                  <a:cubicBezTo>
                    <a:pt x="18988" y="6007"/>
                    <a:pt x="19105" y="5990"/>
                    <a:pt x="19255" y="5969"/>
                  </a:cubicBezTo>
                  <a:cubicBezTo>
                    <a:pt x="19255" y="5969"/>
                    <a:pt x="19255" y="5969"/>
                    <a:pt x="19255" y="5969"/>
                  </a:cubicBezTo>
                  <a:cubicBezTo>
                    <a:pt x="19255" y="5969"/>
                    <a:pt x="19255" y="5969"/>
                    <a:pt x="19255" y="5969"/>
                  </a:cubicBezTo>
                  <a:cubicBezTo>
                    <a:pt x="19240" y="5898"/>
                    <a:pt x="19226" y="5834"/>
                    <a:pt x="19211" y="5769"/>
                  </a:cubicBezTo>
                  <a:cubicBezTo>
                    <a:pt x="19150" y="5485"/>
                    <a:pt x="19098" y="5249"/>
                    <a:pt x="19042" y="4994"/>
                  </a:cubicBezTo>
                  <a:lnTo>
                    <a:pt x="19756" y="4994"/>
                  </a:lnTo>
                  <a:cubicBezTo>
                    <a:pt x="19763" y="4861"/>
                    <a:pt x="19770" y="4730"/>
                    <a:pt x="19778" y="4599"/>
                  </a:cubicBezTo>
                  <a:cubicBezTo>
                    <a:pt x="19748" y="4563"/>
                    <a:pt x="19717" y="4527"/>
                    <a:pt x="19686" y="4491"/>
                  </a:cubicBezTo>
                  <a:cubicBezTo>
                    <a:pt x="19504" y="4278"/>
                    <a:pt x="19312" y="4052"/>
                    <a:pt x="19040" y="3733"/>
                  </a:cubicBezTo>
                  <a:cubicBezTo>
                    <a:pt x="19090" y="3682"/>
                    <a:pt x="19140" y="3632"/>
                    <a:pt x="19190" y="3581"/>
                  </a:cubicBezTo>
                  <a:close/>
                  <a:moveTo>
                    <a:pt x="19190" y="3581"/>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27" name="Google Shape;27;p20"/>
            <p:cNvSpPr/>
            <p:nvPr/>
          </p:nvSpPr>
          <p:spPr>
            <a:xfrm>
              <a:off x="0" y="214"/>
              <a:ext cx="2761" cy="1018"/>
            </a:xfrm>
            <a:custGeom>
              <a:avLst/>
              <a:gdLst/>
              <a:ahLst/>
              <a:cxnLst/>
              <a:rect l="l" t="t" r="r" b="b"/>
              <a:pathLst>
                <a:path w="21600" h="20945" extrusionOk="0">
                  <a:moveTo>
                    <a:pt x="20783" y="5379"/>
                  </a:moveTo>
                  <a:cubicBezTo>
                    <a:pt x="20830" y="5516"/>
                    <a:pt x="20914" y="5561"/>
                    <a:pt x="20915" y="5561"/>
                  </a:cubicBezTo>
                  <a:cubicBezTo>
                    <a:pt x="21170" y="5192"/>
                    <a:pt x="21372" y="4900"/>
                    <a:pt x="21600" y="4570"/>
                  </a:cubicBezTo>
                  <a:cubicBezTo>
                    <a:pt x="21300" y="4152"/>
                    <a:pt x="21027" y="3773"/>
                    <a:pt x="20738" y="3370"/>
                  </a:cubicBezTo>
                  <a:cubicBezTo>
                    <a:pt x="20790" y="3211"/>
                    <a:pt x="20812" y="3072"/>
                    <a:pt x="20847" y="3048"/>
                  </a:cubicBezTo>
                  <a:cubicBezTo>
                    <a:pt x="21079" y="2887"/>
                    <a:pt x="21037" y="2530"/>
                    <a:pt x="20900" y="2284"/>
                  </a:cubicBezTo>
                  <a:cubicBezTo>
                    <a:pt x="20744" y="2007"/>
                    <a:pt x="20553" y="1866"/>
                    <a:pt x="20379" y="1661"/>
                  </a:cubicBezTo>
                  <a:cubicBezTo>
                    <a:pt x="20325" y="1599"/>
                    <a:pt x="20260" y="1556"/>
                    <a:pt x="20223" y="1448"/>
                  </a:cubicBezTo>
                  <a:cubicBezTo>
                    <a:pt x="20044" y="912"/>
                    <a:pt x="19843" y="282"/>
                    <a:pt x="19564" y="458"/>
                  </a:cubicBezTo>
                  <a:cubicBezTo>
                    <a:pt x="19325" y="608"/>
                    <a:pt x="19115" y="417"/>
                    <a:pt x="18892" y="447"/>
                  </a:cubicBezTo>
                  <a:cubicBezTo>
                    <a:pt x="18739" y="468"/>
                    <a:pt x="18577" y="239"/>
                    <a:pt x="18429" y="300"/>
                  </a:cubicBezTo>
                  <a:cubicBezTo>
                    <a:pt x="18064" y="451"/>
                    <a:pt x="17782" y="1036"/>
                    <a:pt x="17490" y="1701"/>
                  </a:cubicBezTo>
                  <a:cubicBezTo>
                    <a:pt x="17566" y="1808"/>
                    <a:pt x="17609" y="1867"/>
                    <a:pt x="17662" y="1940"/>
                  </a:cubicBezTo>
                  <a:cubicBezTo>
                    <a:pt x="17603" y="1987"/>
                    <a:pt x="17552" y="2027"/>
                    <a:pt x="17500" y="2068"/>
                  </a:cubicBezTo>
                  <a:cubicBezTo>
                    <a:pt x="17496" y="2139"/>
                    <a:pt x="17492" y="2212"/>
                    <a:pt x="17488" y="2283"/>
                  </a:cubicBezTo>
                  <a:cubicBezTo>
                    <a:pt x="17695" y="2418"/>
                    <a:pt x="17902" y="2553"/>
                    <a:pt x="18130" y="2701"/>
                  </a:cubicBezTo>
                  <a:cubicBezTo>
                    <a:pt x="17792" y="3244"/>
                    <a:pt x="17465" y="3770"/>
                    <a:pt x="17139" y="4295"/>
                  </a:cubicBezTo>
                  <a:cubicBezTo>
                    <a:pt x="17118" y="4245"/>
                    <a:pt x="17096" y="4197"/>
                    <a:pt x="17075" y="4147"/>
                  </a:cubicBezTo>
                  <a:cubicBezTo>
                    <a:pt x="17132" y="3828"/>
                    <a:pt x="17188" y="3508"/>
                    <a:pt x="17261" y="3102"/>
                  </a:cubicBezTo>
                  <a:cubicBezTo>
                    <a:pt x="17102" y="3284"/>
                    <a:pt x="16984" y="3419"/>
                    <a:pt x="16861" y="3561"/>
                  </a:cubicBezTo>
                  <a:cubicBezTo>
                    <a:pt x="16890" y="2823"/>
                    <a:pt x="16916" y="2146"/>
                    <a:pt x="16947" y="1361"/>
                  </a:cubicBezTo>
                  <a:cubicBezTo>
                    <a:pt x="17246" y="1077"/>
                    <a:pt x="17580" y="758"/>
                    <a:pt x="17915" y="440"/>
                  </a:cubicBezTo>
                  <a:cubicBezTo>
                    <a:pt x="17574" y="116"/>
                    <a:pt x="17275" y="27"/>
                    <a:pt x="16992" y="761"/>
                  </a:cubicBezTo>
                  <a:cubicBezTo>
                    <a:pt x="16805" y="1243"/>
                    <a:pt x="16528" y="1474"/>
                    <a:pt x="16317" y="1906"/>
                  </a:cubicBezTo>
                  <a:cubicBezTo>
                    <a:pt x="16203" y="2139"/>
                    <a:pt x="16145" y="2560"/>
                    <a:pt x="16043" y="2971"/>
                  </a:cubicBezTo>
                  <a:cubicBezTo>
                    <a:pt x="16168" y="2921"/>
                    <a:pt x="16234" y="2894"/>
                    <a:pt x="16322" y="2858"/>
                  </a:cubicBezTo>
                  <a:cubicBezTo>
                    <a:pt x="16204" y="3761"/>
                    <a:pt x="15873" y="3699"/>
                    <a:pt x="15641" y="4141"/>
                  </a:cubicBezTo>
                  <a:cubicBezTo>
                    <a:pt x="15650" y="4083"/>
                    <a:pt x="15657" y="4030"/>
                    <a:pt x="15664" y="3979"/>
                  </a:cubicBezTo>
                  <a:cubicBezTo>
                    <a:pt x="15671" y="3929"/>
                    <a:pt x="15678" y="3882"/>
                    <a:pt x="15684" y="3837"/>
                  </a:cubicBezTo>
                  <a:cubicBezTo>
                    <a:pt x="15690" y="3795"/>
                    <a:pt x="15695" y="3757"/>
                    <a:pt x="15700" y="3719"/>
                  </a:cubicBezTo>
                  <a:cubicBezTo>
                    <a:pt x="15706" y="3680"/>
                    <a:pt x="15711" y="3642"/>
                    <a:pt x="15716" y="3605"/>
                  </a:cubicBezTo>
                  <a:cubicBezTo>
                    <a:pt x="15720" y="3604"/>
                    <a:pt x="15723" y="3602"/>
                    <a:pt x="15727" y="3601"/>
                  </a:cubicBezTo>
                  <a:cubicBezTo>
                    <a:pt x="15727" y="3601"/>
                    <a:pt x="15727" y="3601"/>
                    <a:pt x="15728" y="3601"/>
                  </a:cubicBezTo>
                  <a:cubicBezTo>
                    <a:pt x="15728" y="3601"/>
                    <a:pt x="15727" y="3601"/>
                    <a:pt x="15727" y="3601"/>
                  </a:cubicBezTo>
                  <a:cubicBezTo>
                    <a:pt x="15727" y="3601"/>
                    <a:pt x="15727" y="3601"/>
                    <a:pt x="15727" y="3601"/>
                  </a:cubicBezTo>
                  <a:cubicBezTo>
                    <a:pt x="15727" y="3601"/>
                    <a:pt x="15726" y="3599"/>
                    <a:pt x="15726" y="3598"/>
                  </a:cubicBezTo>
                  <a:cubicBezTo>
                    <a:pt x="15725" y="3597"/>
                    <a:pt x="15724" y="3595"/>
                    <a:pt x="15723" y="3593"/>
                  </a:cubicBezTo>
                  <a:cubicBezTo>
                    <a:pt x="15721" y="3589"/>
                    <a:pt x="15718" y="3586"/>
                    <a:pt x="15718" y="3585"/>
                  </a:cubicBezTo>
                  <a:cubicBezTo>
                    <a:pt x="15769" y="3536"/>
                    <a:pt x="15820" y="3488"/>
                    <a:pt x="15872" y="3438"/>
                  </a:cubicBezTo>
                  <a:cubicBezTo>
                    <a:pt x="15924" y="3389"/>
                    <a:pt x="15978" y="3338"/>
                    <a:pt x="16035" y="3285"/>
                  </a:cubicBezTo>
                  <a:cubicBezTo>
                    <a:pt x="16034" y="3285"/>
                    <a:pt x="16034" y="3285"/>
                    <a:pt x="16034" y="3285"/>
                  </a:cubicBezTo>
                  <a:cubicBezTo>
                    <a:pt x="16034" y="3285"/>
                    <a:pt x="16034" y="3285"/>
                    <a:pt x="16034" y="3285"/>
                  </a:cubicBezTo>
                  <a:cubicBezTo>
                    <a:pt x="15925" y="2916"/>
                    <a:pt x="15851" y="2731"/>
                    <a:pt x="15770" y="2720"/>
                  </a:cubicBezTo>
                  <a:cubicBezTo>
                    <a:pt x="15686" y="2708"/>
                    <a:pt x="15594" y="2884"/>
                    <a:pt x="15445" y="3242"/>
                  </a:cubicBezTo>
                  <a:cubicBezTo>
                    <a:pt x="15445" y="3242"/>
                    <a:pt x="15445" y="3242"/>
                    <a:pt x="15445" y="3243"/>
                  </a:cubicBezTo>
                  <a:cubicBezTo>
                    <a:pt x="15445" y="3243"/>
                    <a:pt x="15445" y="3243"/>
                    <a:pt x="15445" y="3243"/>
                  </a:cubicBezTo>
                  <a:cubicBezTo>
                    <a:pt x="15535" y="3357"/>
                    <a:pt x="15626" y="3472"/>
                    <a:pt x="15716" y="3587"/>
                  </a:cubicBezTo>
                  <a:cubicBezTo>
                    <a:pt x="15716" y="3593"/>
                    <a:pt x="15715" y="3600"/>
                    <a:pt x="15714" y="3605"/>
                  </a:cubicBezTo>
                  <a:cubicBezTo>
                    <a:pt x="15573" y="3656"/>
                    <a:pt x="15432" y="3739"/>
                    <a:pt x="15289" y="3743"/>
                  </a:cubicBezTo>
                  <a:cubicBezTo>
                    <a:pt x="14971" y="3753"/>
                    <a:pt x="14633" y="3881"/>
                    <a:pt x="14342" y="3641"/>
                  </a:cubicBezTo>
                  <a:cubicBezTo>
                    <a:pt x="14193" y="3517"/>
                    <a:pt x="14067" y="3072"/>
                    <a:pt x="13861" y="3143"/>
                  </a:cubicBezTo>
                  <a:cubicBezTo>
                    <a:pt x="14051" y="3069"/>
                    <a:pt x="14227" y="3130"/>
                    <a:pt x="14403" y="3187"/>
                  </a:cubicBezTo>
                  <a:cubicBezTo>
                    <a:pt x="14552" y="3237"/>
                    <a:pt x="14702" y="3326"/>
                    <a:pt x="14850" y="3305"/>
                  </a:cubicBezTo>
                  <a:cubicBezTo>
                    <a:pt x="14899" y="3298"/>
                    <a:pt x="14943" y="3008"/>
                    <a:pt x="14990" y="2847"/>
                  </a:cubicBezTo>
                  <a:cubicBezTo>
                    <a:pt x="14973" y="2810"/>
                    <a:pt x="14957" y="2773"/>
                    <a:pt x="14940" y="2735"/>
                  </a:cubicBezTo>
                  <a:cubicBezTo>
                    <a:pt x="15062" y="2709"/>
                    <a:pt x="15185" y="2682"/>
                    <a:pt x="15307" y="2657"/>
                  </a:cubicBezTo>
                  <a:cubicBezTo>
                    <a:pt x="15133" y="2267"/>
                    <a:pt x="14933" y="2035"/>
                    <a:pt x="15146" y="1434"/>
                  </a:cubicBezTo>
                  <a:cubicBezTo>
                    <a:pt x="15266" y="1097"/>
                    <a:pt x="15405" y="808"/>
                    <a:pt x="15535" y="497"/>
                  </a:cubicBezTo>
                  <a:cubicBezTo>
                    <a:pt x="15173" y="566"/>
                    <a:pt x="14807" y="608"/>
                    <a:pt x="14594" y="1741"/>
                  </a:cubicBezTo>
                  <a:cubicBezTo>
                    <a:pt x="14567" y="1267"/>
                    <a:pt x="14712" y="463"/>
                    <a:pt x="14385" y="1100"/>
                  </a:cubicBezTo>
                  <a:cubicBezTo>
                    <a:pt x="14367" y="1137"/>
                    <a:pt x="14332" y="1128"/>
                    <a:pt x="14306" y="1122"/>
                  </a:cubicBezTo>
                  <a:cubicBezTo>
                    <a:pt x="13965" y="1037"/>
                    <a:pt x="13625" y="949"/>
                    <a:pt x="13309" y="868"/>
                  </a:cubicBezTo>
                  <a:cubicBezTo>
                    <a:pt x="13445" y="740"/>
                    <a:pt x="13616" y="578"/>
                    <a:pt x="13807" y="397"/>
                  </a:cubicBezTo>
                  <a:cubicBezTo>
                    <a:pt x="13000" y="-655"/>
                    <a:pt x="12391" y="635"/>
                    <a:pt x="11731" y="1363"/>
                  </a:cubicBezTo>
                  <a:cubicBezTo>
                    <a:pt x="11986" y="2025"/>
                    <a:pt x="11986" y="2027"/>
                    <a:pt x="12323" y="1776"/>
                  </a:cubicBezTo>
                  <a:cubicBezTo>
                    <a:pt x="12400" y="1718"/>
                    <a:pt x="12475" y="1617"/>
                    <a:pt x="12554" y="1590"/>
                  </a:cubicBezTo>
                  <a:cubicBezTo>
                    <a:pt x="12605" y="1573"/>
                    <a:pt x="12709" y="1683"/>
                    <a:pt x="12709" y="1691"/>
                  </a:cubicBezTo>
                  <a:cubicBezTo>
                    <a:pt x="12667" y="2210"/>
                    <a:pt x="12822" y="2092"/>
                    <a:pt x="12920" y="2149"/>
                  </a:cubicBezTo>
                  <a:cubicBezTo>
                    <a:pt x="13083" y="2244"/>
                    <a:pt x="13246" y="2335"/>
                    <a:pt x="13409" y="2428"/>
                  </a:cubicBezTo>
                  <a:cubicBezTo>
                    <a:pt x="13407" y="2490"/>
                    <a:pt x="13405" y="2553"/>
                    <a:pt x="13402" y="2615"/>
                  </a:cubicBezTo>
                  <a:lnTo>
                    <a:pt x="12505" y="2615"/>
                  </a:lnTo>
                  <a:cubicBezTo>
                    <a:pt x="12501" y="2695"/>
                    <a:pt x="12497" y="2775"/>
                    <a:pt x="12494" y="2854"/>
                  </a:cubicBezTo>
                  <a:cubicBezTo>
                    <a:pt x="12620" y="2954"/>
                    <a:pt x="12747" y="3055"/>
                    <a:pt x="12874" y="3154"/>
                  </a:cubicBezTo>
                  <a:cubicBezTo>
                    <a:pt x="12888" y="3332"/>
                    <a:pt x="12902" y="3511"/>
                    <a:pt x="12922" y="3750"/>
                  </a:cubicBezTo>
                  <a:cubicBezTo>
                    <a:pt x="12848" y="3730"/>
                    <a:pt x="12723" y="3717"/>
                    <a:pt x="12722" y="3692"/>
                  </a:cubicBezTo>
                  <a:cubicBezTo>
                    <a:pt x="12714" y="3048"/>
                    <a:pt x="12524" y="3335"/>
                    <a:pt x="12410" y="3262"/>
                  </a:cubicBezTo>
                  <a:cubicBezTo>
                    <a:pt x="12288" y="3184"/>
                    <a:pt x="12143" y="3224"/>
                    <a:pt x="12044" y="3062"/>
                  </a:cubicBezTo>
                  <a:cubicBezTo>
                    <a:pt x="11781" y="2631"/>
                    <a:pt x="11525" y="2605"/>
                    <a:pt x="11234" y="3045"/>
                  </a:cubicBezTo>
                  <a:cubicBezTo>
                    <a:pt x="11261" y="2820"/>
                    <a:pt x="11275" y="2708"/>
                    <a:pt x="11297" y="2521"/>
                  </a:cubicBezTo>
                  <a:cubicBezTo>
                    <a:pt x="11163" y="2658"/>
                    <a:pt x="11054" y="2770"/>
                    <a:pt x="10935" y="2891"/>
                  </a:cubicBezTo>
                  <a:cubicBezTo>
                    <a:pt x="10907" y="2675"/>
                    <a:pt x="10885" y="2499"/>
                    <a:pt x="10867" y="2361"/>
                  </a:cubicBezTo>
                  <a:cubicBezTo>
                    <a:pt x="10777" y="2470"/>
                    <a:pt x="10653" y="2732"/>
                    <a:pt x="10606" y="2658"/>
                  </a:cubicBezTo>
                  <a:cubicBezTo>
                    <a:pt x="10392" y="2315"/>
                    <a:pt x="10215" y="2760"/>
                    <a:pt x="10022" y="2763"/>
                  </a:cubicBezTo>
                  <a:cubicBezTo>
                    <a:pt x="9803" y="2766"/>
                    <a:pt x="9539" y="2591"/>
                    <a:pt x="9375" y="2849"/>
                  </a:cubicBezTo>
                  <a:cubicBezTo>
                    <a:pt x="9086" y="3306"/>
                    <a:pt x="8859" y="3222"/>
                    <a:pt x="8603" y="2816"/>
                  </a:cubicBezTo>
                  <a:cubicBezTo>
                    <a:pt x="8560" y="2749"/>
                    <a:pt x="8499" y="2758"/>
                    <a:pt x="8446" y="2739"/>
                  </a:cubicBezTo>
                  <a:cubicBezTo>
                    <a:pt x="8185" y="2650"/>
                    <a:pt x="7922" y="2578"/>
                    <a:pt x="7661" y="2469"/>
                  </a:cubicBezTo>
                  <a:cubicBezTo>
                    <a:pt x="7352" y="2338"/>
                    <a:pt x="7045" y="2163"/>
                    <a:pt x="6736" y="2031"/>
                  </a:cubicBezTo>
                  <a:cubicBezTo>
                    <a:pt x="6431" y="1902"/>
                    <a:pt x="6133" y="1862"/>
                    <a:pt x="5823" y="2110"/>
                  </a:cubicBezTo>
                  <a:cubicBezTo>
                    <a:pt x="5400" y="2452"/>
                    <a:pt x="4961" y="2661"/>
                    <a:pt x="4528" y="2924"/>
                  </a:cubicBezTo>
                  <a:cubicBezTo>
                    <a:pt x="4345" y="3036"/>
                    <a:pt x="4161" y="3141"/>
                    <a:pt x="3977" y="3255"/>
                  </a:cubicBezTo>
                  <a:cubicBezTo>
                    <a:pt x="3849" y="3333"/>
                    <a:pt x="3722" y="3423"/>
                    <a:pt x="3588" y="3511"/>
                  </a:cubicBezTo>
                  <a:cubicBezTo>
                    <a:pt x="3675" y="3918"/>
                    <a:pt x="3745" y="4242"/>
                    <a:pt x="3838" y="4676"/>
                  </a:cubicBezTo>
                  <a:cubicBezTo>
                    <a:pt x="3711" y="4754"/>
                    <a:pt x="3509" y="4996"/>
                    <a:pt x="3473" y="4879"/>
                  </a:cubicBezTo>
                  <a:cubicBezTo>
                    <a:pt x="3345" y="4474"/>
                    <a:pt x="3212" y="4700"/>
                    <a:pt x="3095" y="4747"/>
                  </a:cubicBezTo>
                  <a:cubicBezTo>
                    <a:pt x="2867" y="4841"/>
                    <a:pt x="2645" y="5031"/>
                    <a:pt x="2422" y="5182"/>
                  </a:cubicBezTo>
                  <a:cubicBezTo>
                    <a:pt x="2417" y="5405"/>
                    <a:pt x="2413" y="5623"/>
                    <a:pt x="2407" y="5911"/>
                  </a:cubicBezTo>
                  <a:lnTo>
                    <a:pt x="3192" y="5911"/>
                  </a:lnTo>
                  <a:cubicBezTo>
                    <a:pt x="3201" y="5971"/>
                    <a:pt x="3211" y="6029"/>
                    <a:pt x="3220" y="6089"/>
                  </a:cubicBezTo>
                  <a:cubicBezTo>
                    <a:pt x="3076" y="6247"/>
                    <a:pt x="2935" y="6484"/>
                    <a:pt x="2785" y="6548"/>
                  </a:cubicBezTo>
                  <a:cubicBezTo>
                    <a:pt x="2336" y="6736"/>
                    <a:pt x="1892" y="6956"/>
                    <a:pt x="1514" y="7650"/>
                  </a:cubicBezTo>
                  <a:cubicBezTo>
                    <a:pt x="1361" y="7929"/>
                    <a:pt x="1216" y="8317"/>
                    <a:pt x="1271" y="8916"/>
                  </a:cubicBezTo>
                  <a:cubicBezTo>
                    <a:pt x="1391" y="8892"/>
                    <a:pt x="1486" y="8873"/>
                    <a:pt x="1582" y="8855"/>
                  </a:cubicBezTo>
                  <a:cubicBezTo>
                    <a:pt x="1593" y="8900"/>
                    <a:pt x="1606" y="8947"/>
                    <a:pt x="1618" y="8992"/>
                  </a:cubicBezTo>
                  <a:cubicBezTo>
                    <a:pt x="1511" y="9152"/>
                    <a:pt x="1403" y="9311"/>
                    <a:pt x="1268" y="9510"/>
                  </a:cubicBezTo>
                  <a:cubicBezTo>
                    <a:pt x="1588" y="9587"/>
                    <a:pt x="1811" y="9640"/>
                    <a:pt x="2105" y="9711"/>
                  </a:cubicBezTo>
                  <a:cubicBezTo>
                    <a:pt x="1433" y="11033"/>
                    <a:pt x="665" y="11212"/>
                    <a:pt x="0" y="12042"/>
                  </a:cubicBezTo>
                  <a:cubicBezTo>
                    <a:pt x="239" y="11959"/>
                    <a:pt x="476" y="11866"/>
                    <a:pt x="700" y="11667"/>
                  </a:cubicBezTo>
                  <a:cubicBezTo>
                    <a:pt x="1420" y="11027"/>
                    <a:pt x="2135" y="10349"/>
                    <a:pt x="2852" y="9684"/>
                  </a:cubicBezTo>
                  <a:cubicBezTo>
                    <a:pt x="2885" y="9654"/>
                    <a:pt x="2914" y="9600"/>
                    <a:pt x="2944" y="9553"/>
                  </a:cubicBezTo>
                  <a:cubicBezTo>
                    <a:pt x="3211" y="9143"/>
                    <a:pt x="3477" y="8732"/>
                    <a:pt x="3744" y="8321"/>
                  </a:cubicBezTo>
                  <a:cubicBezTo>
                    <a:pt x="3757" y="8377"/>
                    <a:pt x="3769" y="8432"/>
                    <a:pt x="3782" y="8488"/>
                  </a:cubicBezTo>
                  <a:cubicBezTo>
                    <a:pt x="3667" y="8725"/>
                    <a:pt x="3551" y="8961"/>
                    <a:pt x="3436" y="9197"/>
                  </a:cubicBezTo>
                  <a:cubicBezTo>
                    <a:pt x="3444" y="9253"/>
                    <a:pt x="3452" y="9308"/>
                    <a:pt x="3461" y="9364"/>
                  </a:cubicBezTo>
                  <a:cubicBezTo>
                    <a:pt x="3794" y="9059"/>
                    <a:pt x="4145" y="8845"/>
                    <a:pt x="4453" y="8418"/>
                  </a:cubicBezTo>
                  <a:cubicBezTo>
                    <a:pt x="4613" y="8196"/>
                    <a:pt x="4703" y="8185"/>
                    <a:pt x="4850" y="8374"/>
                  </a:cubicBezTo>
                  <a:cubicBezTo>
                    <a:pt x="4991" y="8555"/>
                    <a:pt x="5151" y="8681"/>
                    <a:pt x="5306" y="8722"/>
                  </a:cubicBezTo>
                  <a:cubicBezTo>
                    <a:pt x="5753" y="8840"/>
                    <a:pt x="6133" y="9564"/>
                    <a:pt x="5911" y="10889"/>
                  </a:cubicBezTo>
                  <a:cubicBezTo>
                    <a:pt x="5896" y="10980"/>
                    <a:pt x="5903" y="11096"/>
                    <a:pt x="5900" y="11204"/>
                  </a:cubicBezTo>
                  <a:cubicBezTo>
                    <a:pt x="5964" y="11184"/>
                    <a:pt x="6009" y="11169"/>
                    <a:pt x="6099" y="11139"/>
                  </a:cubicBezTo>
                  <a:cubicBezTo>
                    <a:pt x="6024" y="11501"/>
                    <a:pt x="5971" y="11751"/>
                    <a:pt x="5920" y="12003"/>
                  </a:cubicBezTo>
                  <a:cubicBezTo>
                    <a:pt x="5930" y="12060"/>
                    <a:pt x="5940" y="12116"/>
                    <a:pt x="5950" y="12173"/>
                  </a:cubicBezTo>
                  <a:cubicBezTo>
                    <a:pt x="6058" y="12033"/>
                    <a:pt x="6166" y="11892"/>
                    <a:pt x="6272" y="11754"/>
                  </a:cubicBezTo>
                  <a:cubicBezTo>
                    <a:pt x="6342" y="12126"/>
                    <a:pt x="6364" y="12492"/>
                    <a:pt x="6193" y="12803"/>
                  </a:cubicBezTo>
                  <a:cubicBezTo>
                    <a:pt x="6168" y="12847"/>
                    <a:pt x="6177" y="13113"/>
                    <a:pt x="6201" y="13235"/>
                  </a:cubicBezTo>
                  <a:cubicBezTo>
                    <a:pt x="6320" y="13854"/>
                    <a:pt x="6167" y="14832"/>
                    <a:pt x="5899" y="14970"/>
                  </a:cubicBezTo>
                  <a:cubicBezTo>
                    <a:pt x="5929" y="15121"/>
                    <a:pt x="5958" y="15256"/>
                    <a:pt x="5983" y="15394"/>
                  </a:cubicBezTo>
                  <a:cubicBezTo>
                    <a:pt x="6048" y="15751"/>
                    <a:pt x="6175" y="16136"/>
                    <a:pt x="6192" y="16473"/>
                  </a:cubicBezTo>
                  <a:lnTo>
                    <a:pt x="6516" y="16826"/>
                  </a:lnTo>
                  <a:cubicBezTo>
                    <a:pt x="6585" y="16624"/>
                    <a:pt x="6701" y="16426"/>
                    <a:pt x="6692" y="16280"/>
                  </a:cubicBezTo>
                  <a:cubicBezTo>
                    <a:pt x="6690" y="16253"/>
                    <a:pt x="6688" y="16226"/>
                    <a:pt x="6685" y="16199"/>
                  </a:cubicBezTo>
                  <a:lnTo>
                    <a:pt x="6686" y="16194"/>
                  </a:lnTo>
                  <a:lnTo>
                    <a:pt x="12391" y="16194"/>
                  </a:lnTo>
                  <a:lnTo>
                    <a:pt x="13406" y="16760"/>
                  </a:lnTo>
                  <a:cubicBezTo>
                    <a:pt x="13496" y="16652"/>
                    <a:pt x="13590" y="16559"/>
                    <a:pt x="13686" y="16489"/>
                  </a:cubicBezTo>
                  <a:cubicBezTo>
                    <a:pt x="13711" y="16472"/>
                    <a:pt x="13735" y="16456"/>
                    <a:pt x="13760" y="16442"/>
                  </a:cubicBezTo>
                  <a:cubicBezTo>
                    <a:pt x="13784" y="16428"/>
                    <a:pt x="13810" y="16415"/>
                    <a:pt x="13834" y="16405"/>
                  </a:cubicBezTo>
                  <a:cubicBezTo>
                    <a:pt x="13859" y="16394"/>
                    <a:pt x="13885" y="16385"/>
                    <a:pt x="13911" y="16378"/>
                  </a:cubicBezTo>
                  <a:cubicBezTo>
                    <a:pt x="13937" y="16371"/>
                    <a:pt x="13963" y="16366"/>
                    <a:pt x="13989" y="16364"/>
                  </a:cubicBezTo>
                  <a:cubicBezTo>
                    <a:pt x="14126" y="16348"/>
                    <a:pt x="14268" y="16628"/>
                    <a:pt x="14410" y="16775"/>
                  </a:cubicBezTo>
                  <a:cubicBezTo>
                    <a:pt x="14370" y="17193"/>
                    <a:pt x="14348" y="17420"/>
                    <a:pt x="14318" y="17734"/>
                  </a:cubicBezTo>
                  <a:cubicBezTo>
                    <a:pt x="14310" y="17717"/>
                    <a:pt x="14302" y="17704"/>
                    <a:pt x="14293" y="17692"/>
                  </a:cubicBezTo>
                  <a:lnTo>
                    <a:pt x="14358" y="18000"/>
                  </a:lnTo>
                  <a:cubicBezTo>
                    <a:pt x="14378" y="17990"/>
                    <a:pt x="14398" y="17983"/>
                    <a:pt x="14418" y="17976"/>
                  </a:cubicBezTo>
                  <a:cubicBezTo>
                    <a:pt x="14486" y="17950"/>
                    <a:pt x="14566" y="18206"/>
                    <a:pt x="14644" y="18315"/>
                  </a:cubicBezTo>
                  <a:cubicBezTo>
                    <a:pt x="14697" y="18387"/>
                    <a:pt x="14765" y="18499"/>
                    <a:pt x="14811" y="18464"/>
                  </a:cubicBezTo>
                  <a:cubicBezTo>
                    <a:pt x="15071" y="18265"/>
                    <a:pt x="15119" y="18371"/>
                    <a:pt x="15088" y="19284"/>
                  </a:cubicBezTo>
                  <a:cubicBezTo>
                    <a:pt x="14982" y="19131"/>
                    <a:pt x="14907" y="19023"/>
                    <a:pt x="14856" y="18947"/>
                  </a:cubicBezTo>
                  <a:cubicBezTo>
                    <a:pt x="14723" y="19352"/>
                    <a:pt x="14593" y="19749"/>
                    <a:pt x="14463" y="20146"/>
                  </a:cubicBezTo>
                  <a:cubicBezTo>
                    <a:pt x="14461" y="20117"/>
                    <a:pt x="14457" y="20089"/>
                    <a:pt x="14454" y="20062"/>
                  </a:cubicBezTo>
                  <a:cubicBezTo>
                    <a:pt x="14451" y="20038"/>
                    <a:pt x="14447" y="20014"/>
                    <a:pt x="14443" y="19991"/>
                  </a:cubicBezTo>
                  <a:cubicBezTo>
                    <a:pt x="14440" y="19970"/>
                    <a:pt x="14437" y="19950"/>
                    <a:pt x="14433" y="19930"/>
                  </a:cubicBezTo>
                  <a:cubicBezTo>
                    <a:pt x="14425" y="19881"/>
                    <a:pt x="14416" y="19833"/>
                    <a:pt x="14406" y="19787"/>
                  </a:cubicBezTo>
                  <a:cubicBezTo>
                    <a:pt x="14357" y="20157"/>
                    <a:pt x="14196" y="20631"/>
                    <a:pt x="14130" y="20911"/>
                  </a:cubicBezTo>
                  <a:cubicBezTo>
                    <a:pt x="14127" y="20924"/>
                    <a:pt x="14125" y="20935"/>
                    <a:pt x="14124" y="20945"/>
                  </a:cubicBezTo>
                  <a:cubicBezTo>
                    <a:pt x="14418" y="20764"/>
                    <a:pt x="14712" y="20581"/>
                    <a:pt x="15005" y="20400"/>
                  </a:cubicBezTo>
                  <a:cubicBezTo>
                    <a:pt x="14967" y="20462"/>
                    <a:pt x="14929" y="20524"/>
                    <a:pt x="14890" y="20585"/>
                  </a:cubicBezTo>
                  <a:cubicBezTo>
                    <a:pt x="14991" y="20497"/>
                    <a:pt x="15020" y="20500"/>
                    <a:pt x="15040" y="20413"/>
                  </a:cubicBezTo>
                  <a:cubicBezTo>
                    <a:pt x="15067" y="20295"/>
                    <a:pt x="15140" y="19987"/>
                    <a:pt x="15410" y="20058"/>
                  </a:cubicBezTo>
                  <a:cubicBezTo>
                    <a:pt x="15680" y="20129"/>
                    <a:pt x="15680" y="20224"/>
                    <a:pt x="15734" y="19797"/>
                  </a:cubicBezTo>
                  <a:cubicBezTo>
                    <a:pt x="15789" y="19371"/>
                    <a:pt x="15969" y="18991"/>
                    <a:pt x="16221" y="18920"/>
                  </a:cubicBezTo>
                  <a:cubicBezTo>
                    <a:pt x="16473" y="18849"/>
                    <a:pt x="16689" y="19252"/>
                    <a:pt x="16870" y="18896"/>
                  </a:cubicBezTo>
                  <a:cubicBezTo>
                    <a:pt x="17050" y="18541"/>
                    <a:pt x="17428" y="17640"/>
                    <a:pt x="17527" y="17356"/>
                  </a:cubicBezTo>
                  <a:cubicBezTo>
                    <a:pt x="17627" y="17072"/>
                    <a:pt x="17852" y="17025"/>
                    <a:pt x="17852" y="17332"/>
                  </a:cubicBezTo>
                  <a:cubicBezTo>
                    <a:pt x="17852" y="17605"/>
                    <a:pt x="17782" y="18771"/>
                    <a:pt x="17803" y="19067"/>
                  </a:cubicBezTo>
                  <a:cubicBezTo>
                    <a:pt x="17971" y="18890"/>
                    <a:pt x="18137" y="18690"/>
                    <a:pt x="18303" y="18502"/>
                  </a:cubicBezTo>
                  <a:cubicBezTo>
                    <a:pt x="18310" y="18551"/>
                    <a:pt x="18316" y="18600"/>
                    <a:pt x="18322" y="18650"/>
                  </a:cubicBezTo>
                  <a:cubicBezTo>
                    <a:pt x="18178" y="18960"/>
                    <a:pt x="18034" y="19270"/>
                    <a:pt x="17890" y="19580"/>
                  </a:cubicBezTo>
                  <a:cubicBezTo>
                    <a:pt x="17911" y="19664"/>
                    <a:pt x="17931" y="19748"/>
                    <a:pt x="17952" y="19833"/>
                  </a:cubicBezTo>
                  <a:cubicBezTo>
                    <a:pt x="18323" y="19496"/>
                    <a:pt x="18694" y="19165"/>
                    <a:pt x="19062" y="18809"/>
                  </a:cubicBezTo>
                  <a:cubicBezTo>
                    <a:pt x="19073" y="18798"/>
                    <a:pt x="19079" y="18740"/>
                    <a:pt x="19082" y="18669"/>
                  </a:cubicBezTo>
                  <a:cubicBezTo>
                    <a:pt x="19083" y="18642"/>
                    <a:pt x="19084" y="18612"/>
                    <a:pt x="19085" y="18582"/>
                  </a:cubicBezTo>
                  <a:cubicBezTo>
                    <a:pt x="19087" y="18556"/>
                    <a:pt x="19088" y="18529"/>
                    <a:pt x="19089" y="18505"/>
                  </a:cubicBezTo>
                  <a:cubicBezTo>
                    <a:pt x="19089" y="18504"/>
                    <a:pt x="19089" y="18504"/>
                    <a:pt x="19089" y="18504"/>
                  </a:cubicBezTo>
                  <a:cubicBezTo>
                    <a:pt x="19090" y="18492"/>
                    <a:pt x="19090" y="18482"/>
                    <a:pt x="19091" y="18472"/>
                  </a:cubicBezTo>
                  <a:cubicBezTo>
                    <a:pt x="19094" y="18474"/>
                    <a:pt x="19097" y="18474"/>
                    <a:pt x="19099" y="18474"/>
                  </a:cubicBezTo>
                  <a:cubicBezTo>
                    <a:pt x="19099" y="18473"/>
                    <a:pt x="19099" y="18473"/>
                    <a:pt x="19099" y="18473"/>
                  </a:cubicBezTo>
                  <a:cubicBezTo>
                    <a:pt x="19101" y="18466"/>
                    <a:pt x="19103" y="18458"/>
                    <a:pt x="19105" y="18451"/>
                  </a:cubicBezTo>
                  <a:cubicBezTo>
                    <a:pt x="19163" y="18432"/>
                    <a:pt x="19220" y="18414"/>
                    <a:pt x="19278" y="18394"/>
                  </a:cubicBezTo>
                  <a:cubicBezTo>
                    <a:pt x="19313" y="18383"/>
                    <a:pt x="19348" y="18371"/>
                    <a:pt x="19383" y="18360"/>
                  </a:cubicBezTo>
                  <a:cubicBezTo>
                    <a:pt x="19410" y="18351"/>
                    <a:pt x="19437" y="18342"/>
                    <a:pt x="19464" y="18333"/>
                  </a:cubicBezTo>
                  <a:cubicBezTo>
                    <a:pt x="19464" y="18330"/>
                    <a:pt x="19463" y="18326"/>
                    <a:pt x="19463" y="18323"/>
                  </a:cubicBezTo>
                  <a:cubicBezTo>
                    <a:pt x="19445" y="18200"/>
                    <a:pt x="19429" y="18098"/>
                    <a:pt x="19414" y="17995"/>
                  </a:cubicBezTo>
                  <a:cubicBezTo>
                    <a:pt x="19392" y="17848"/>
                    <a:pt x="19370" y="17700"/>
                    <a:pt x="19339" y="17488"/>
                  </a:cubicBezTo>
                  <a:cubicBezTo>
                    <a:pt x="19339" y="17488"/>
                    <a:pt x="19339" y="17489"/>
                    <a:pt x="19339" y="17489"/>
                  </a:cubicBezTo>
                  <a:cubicBezTo>
                    <a:pt x="19339" y="17489"/>
                    <a:pt x="19339" y="17488"/>
                    <a:pt x="19339" y="17488"/>
                  </a:cubicBezTo>
                  <a:cubicBezTo>
                    <a:pt x="19325" y="17547"/>
                    <a:pt x="19312" y="17600"/>
                    <a:pt x="19298" y="17655"/>
                  </a:cubicBezTo>
                  <a:cubicBezTo>
                    <a:pt x="19265" y="17791"/>
                    <a:pt x="19234" y="17919"/>
                    <a:pt x="19205" y="18040"/>
                  </a:cubicBezTo>
                  <a:cubicBezTo>
                    <a:pt x="19170" y="18181"/>
                    <a:pt x="19138" y="18316"/>
                    <a:pt x="19105" y="18449"/>
                  </a:cubicBezTo>
                  <a:lnTo>
                    <a:pt x="19105" y="18450"/>
                  </a:lnTo>
                  <a:cubicBezTo>
                    <a:pt x="19101" y="18451"/>
                    <a:pt x="19096" y="18453"/>
                    <a:pt x="19092" y="18454"/>
                  </a:cubicBezTo>
                  <a:cubicBezTo>
                    <a:pt x="19092" y="18454"/>
                    <a:pt x="19092" y="18455"/>
                    <a:pt x="19092" y="18455"/>
                  </a:cubicBezTo>
                  <a:lnTo>
                    <a:pt x="19092" y="18454"/>
                  </a:lnTo>
                  <a:cubicBezTo>
                    <a:pt x="19091" y="18459"/>
                    <a:pt x="19091" y="18467"/>
                    <a:pt x="19091" y="18472"/>
                  </a:cubicBezTo>
                  <a:cubicBezTo>
                    <a:pt x="18627" y="18410"/>
                    <a:pt x="18411" y="17841"/>
                    <a:pt x="18546" y="17040"/>
                  </a:cubicBezTo>
                  <a:cubicBezTo>
                    <a:pt x="18473" y="16985"/>
                    <a:pt x="18399" y="16930"/>
                    <a:pt x="18292" y="16850"/>
                  </a:cubicBezTo>
                  <a:cubicBezTo>
                    <a:pt x="18499" y="16620"/>
                    <a:pt x="18673" y="16428"/>
                    <a:pt x="18846" y="16234"/>
                  </a:cubicBezTo>
                  <a:cubicBezTo>
                    <a:pt x="18839" y="16167"/>
                    <a:pt x="18832" y="16101"/>
                    <a:pt x="18824" y="16034"/>
                  </a:cubicBezTo>
                  <a:cubicBezTo>
                    <a:pt x="18491" y="15791"/>
                    <a:pt x="18191" y="16240"/>
                    <a:pt x="17812" y="16556"/>
                  </a:cubicBezTo>
                  <a:cubicBezTo>
                    <a:pt x="18112" y="15838"/>
                    <a:pt x="18343" y="15240"/>
                    <a:pt x="18707" y="15301"/>
                  </a:cubicBezTo>
                  <a:cubicBezTo>
                    <a:pt x="19248" y="15392"/>
                    <a:pt x="19783" y="15385"/>
                    <a:pt x="20281" y="14679"/>
                  </a:cubicBezTo>
                  <a:cubicBezTo>
                    <a:pt x="20360" y="14566"/>
                    <a:pt x="20464" y="14581"/>
                    <a:pt x="20565" y="14531"/>
                  </a:cubicBezTo>
                  <a:cubicBezTo>
                    <a:pt x="20278" y="15374"/>
                    <a:pt x="20002" y="16183"/>
                    <a:pt x="19702" y="17063"/>
                  </a:cubicBezTo>
                  <a:lnTo>
                    <a:pt x="20019" y="17063"/>
                  </a:lnTo>
                  <a:cubicBezTo>
                    <a:pt x="20077" y="17431"/>
                    <a:pt x="20120" y="17704"/>
                    <a:pt x="20163" y="17977"/>
                  </a:cubicBezTo>
                  <a:cubicBezTo>
                    <a:pt x="20258" y="17865"/>
                    <a:pt x="20355" y="17766"/>
                    <a:pt x="20447" y="17636"/>
                  </a:cubicBezTo>
                  <a:cubicBezTo>
                    <a:pt x="20540" y="17505"/>
                    <a:pt x="20627" y="17346"/>
                    <a:pt x="20675" y="17268"/>
                  </a:cubicBezTo>
                  <a:cubicBezTo>
                    <a:pt x="20773" y="17451"/>
                    <a:pt x="20872" y="17712"/>
                    <a:pt x="20896" y="17670"/>
                  </a:cubicBezTo>
                  <a:cubicBezTo>
                    <a:pt x="20975" y="17532"/>
                    <a:pt x="21070" y="17301"/>
                    <a:pt x="21080" y="17079"/>
                  </a:cubicBezTo>
                  <a:cubicBezTo>
                    <a:pt x="21093" y="16802"/>
                    <a:pt x="20972" y="16433"/>
                    <a:pt x="21008" y="16220"/>
                  </a:cubicBezTo>
                  <a:cubicBezTo>
                    <a:pt x="21105" y="15650"/>
                    <a:pt x="20964" y="15775"/>
                    <a:pt x="20859" y="15785"/>
                  </a:cubicBezTo>
                  <a:cubicBezTo>
                    <a:pt x="20681" y="15802"/>
                    <a:pt x="20592" y="15519"/>
                    <a:pt x="20664" y="15094"/>
                  </a:cubicBezTo>
                  <a:cubicBezTo>
                    <a:pt x="20733" y="14690"/>
                    <a:pt x="20844" y="14330"/>
                    <a:pt x="20898" y="13917"/>
                  </a:cubicBezTo>
                  <a:cubicBezTo>
                    <a:pt x="20935" y="13626"/>
                    <a:pt x="20922" y="13002"/>
                    <a:pt x="20911" y="12998"/>
                  </a:cubicBezTo>
                  <a:cubicBezTo>
                    <a:pt x="20672" y="12923"/>
                    <a:pt x="20808" y="12510"/>
                    <a:pt x="20807" y="12209"/>
                  </a:cubicBezTo>
                  <a:cubicBezTo>
                    <a:pt x="20677" y="12115"/>
                    <a:pt x="20536" y="12084"/>
                    <a:pt x="20426" y="11912"/>
                  </a:cubicBezTo>
                  <a:cubicBezTo>
                    <a:pt x="20324" y="11754"/>
                    <a:pt x="20256" y="11447"/>
                    <a:pt x="20173" y="11202"/>
                  </a:cubicBezTo>
                  <a:cubicBezTo>
                    <a:pt x="20361" y="10702"/>
                    <a:pt x="20330" y="9661"/>
                    <a:pt x="20085" y="8509"/>
                  </a:cubicBezTo>
                  <a:cubicBezTo>
                    <a:pt x="19783" y="9349"/>
                    <a:pt x="19491" y="10279"/>
                    <a:pt x="18978" y="9575"/>
                  </a:cubicBezTo>
                  <a:cubicBezTo>
                    <a:pt x="19091" y="9109"/>
                    <a:pt x="19092" y="8473"/>
                    <a:pt x="19301" y="8341"/>
                  </a:cubicBezTo>
                  <a:cubicBezTo>
                    <a:pt x="19145" y="8064"/>
                    <a:pt x="19013" y="7815"/>
                    <a:pt x="18874" y="7589"/>
                  </a:cubicBezTo>
                  <a:cubicBezTo>
                    <a:pt x="18809" y="7483"/>
                    <a:pt x="18737" y="7386"/>
                    <a:pt x="18663" y="7349"/>
                  </a:cubicBezTo>
                  <a:cubicBezTo>
                    <a:pt x="18507" y="7266"/>
                    <a:pt x="18347" y="7171"/>
                    <a:pt x="18190" y="7188"/>
                  </a:cubicBezTo>
                  <a:cubicBezTo>
                    <a:pt x="18081" y="7201"/>
                    <a:pt x="17932" y="7315"/>
                    <a:pt x="17875" y="7524"/>
                  </a:cubicBezTo>
                  <a:cubicBezTo>
                    <a:pt x="17687" y="8203"/>
                    <a:pt x="17533" y="8948"/>
                    <a:pt x="17366" y="9668"/>
                  </a:cubicBezTo>
                  <a:cubicBezTo>
                    <a:pt x="17339" y="9637"/>
                    <a:pt x="17312" y="9604"/>
                    <a:pt x="17285" y="9573"/>
                  </a:cubicBezTo>
                  <a:cubicBezTo>
                    <a:pt x="17297" y="9706"/>
                    <a:pt x="17307" y="9843"/>
                    <a:pt x="17320" y="9975"/>
                  </a:cubicBezTo>
                  <a:cubicBezTo>
                    <a:pt x="17410" y="10841"/>
                    <a:pt x="17357" y="11148"/>
                    <a:pt x="17044" y="11536"/>
                  </a:cubicBezTo>
                  <a:cubicBezTo>
                    <a:pt x="16979" y="11616"/>
                    <a:pt x="16914" y="11708"/>
                    <a:pt x="16845" y="11754"/>
                  </a:cubicBezTo>
                  <a:cubicBezTo>
                    <a:pt x="16556" y="11946"/>
                    <a:pt x="16391" y="12355"/>
                    <a:pt x="16343" y="13191"/>
                  </a:cubicBezTo>
                  <a:cubicBezTo>
                    <a:pt x="16289" y="14141"/>
                    <a:pt x="16087" y="14516"/>
                    <a:pt x="15681" y="14573"/>
                  </a:cubicBezTo>
                  <a:cubicBezTo>
                    <a:pt x="15916" y="14330"/>
                    <a:pt x="15424" y="13290"/>
                    <a:pt x="16043" y="13550"/>
                  </a:cubicBezTo>
                  <a:cubicBezTo>
                    <a:pt x="15883" y="13302"/>
                    <a:pt x="15824" y="13210"/>
                    <a:pt x="15758" y="13109"/>
                  </a:cubicBezTo>
                  <a:cubicBezTo>
                    <a:pt x="15813" y="12756"/>
                    <a:pt x="15867" y="12418"/>
                    <a:pt x="15926" y="12044"/>
                  </a:cubicBezTo>
                  <a:cubicBezTo>
                    <a:pt x="15789" y="11990"/>
                    <a:pt x="15673" y="11942"/>
                    <a:pt x="15558" y="11900"/>
                  </a:cubicBezTo>
                  <a:cubicBezTo>
                    <a:pt x="15499" y="11880"/>
                    <a:pt x="15399" y="11924"/>
                    <a:pt x="15386" y="11853"/>
                  </a:cubicBezTo>
                  <a:cubicBezTo>
                    <a:pt x="15226" y="10965"/>
                    <a:pt x="14889" y="11030"/>
                    <a:pt x="14604" y="10822"/>
                  </a:cubicBezTo>
                  <a:cubicBezTo>
                    <a:pt x="14515" y="10757"/>
                    <a:pt x="14421" y="10737"/>
                    <a:pt x="14307" y="10687"/>
                  </a:cubicBezTo>
                  <a:cubicBezTo>
                    <a:pt x="14424" y="10140"/>
                    <a:pt x="14550" y="9654"/>
                    <a:pt x="14252" y="9391"/>
                  </a:cubicBezTo>
                  <a:cubicBezTo>
                    <a:pt x="14857" y="7363"/>
                    <a:pt x="15688" y="6500"/>
                    <a:pt x="16638" y="5897"/>
                  </a:cubicBezTo>
                  <a:cubicBezTo>
                    <a:pt x="16576" y="6145"/>
                    <a:pt x="16546" y="6264"/>
                    <a:pt x="16536" y="6302"/>
                  </a:cubicBezTo>
                  <a:cubicBezTo>
                    <a:pt x="16760" y="6929"/>
                    <a:pt x="16966" y="6520"/>
                    <a:pt x="17180" y="6312"/>
                  </a:cubicBezTo>
                  <a:cubicBezTo>
                    <a:pt x="17219" y="6274"/>
                    <a:pt x="17273" y="6342"/>
                    <a:pt x="17319" y="6365"/>
                  </a:cubicBezTo>
                  <a:cubicBezTo>
                    <a:pt x="17443" y="6428"/>
                    <a:pt x="17566" y="6491"/>
                    <a:pt x="17689" y="6555"/>
                  </a:cubicBezTo>
                  <a:cubicBezTo>
                    <a:pt x="17694" y="6490"/>
                    <a:pt x="17699" y="6425"/>
                    <a:pt x="17704" y="6358"/>
                  </a:cubicBezTo>
                  <a:cubicBezTo>
                    <a:pt x="17512" y="5908"/>
                    <a:pt x="17319" y="5458"/>
                    <a:pt x="17127" y="5008"/>
                  </a:cubicBezTo>
                  <a:cubicBezTo>
                    <a:pt x="17133" y="4949"/>
                    <a:pt x="17139" y="4889"/>
                    <a:pt x="17145" y="4829"/>
                  </a:cubicBezTo>
                  <a:cubicBezTo>
                    <a:pt x="17265" y="4923"/>
                    <a:pt x="17385" y="5017"/>
                    <a:pt x="17467" y="5081"/>
                  </a:cubicBezTo>
                  <a:cubicBezTo>
                    <a:pt x="17905" y="4647"/>
                    <a:pt x="18308" y="4063"/>
                    <a:pt x="18438" y="2819"/>
                  </a:cubicBezTo>
                  <a:cubicBezTo>
                    <a:pt x="18693" y="2755"/>
                    <a:pt x="18953" y="2688"/>
                    <a:pt x="19263" y="2608"/>
                  </a:cubicBezTo>
                  <a:cubicBezTo>
                    <a:pt x="19323" y="2748"/>
                    <a:pt x="19445" y="3011"/>
                    <a:pt x="19558" y="3298"/>
                  </a:cubicBezTo>
                  <a:cubicBezTo>
                    <a:pt x="19621" y="3457"/>
                    <a:pt x="19727" y="3737"/>
                    <a:pt x="19711" y="3825"/>
                  </a:cubicBezTo>
                  <a:cubicBezTo>
                    <a:pt x="19655" y="4117"/>
                    <a:pt x="19563" y="4379"/>
                    <a:pt x="19465" y="4589"/>
                  </a:cubicBezTo>
                  <a:cubicBezTo>
                    <a:pt x="19352" y="4832"/>
                    <a:pt x="19218" y="5007"/>
                    <a:pt x="19093" y="5212"/>
                  </a:cubicBezTo>
                  <a:cubicBezTo>
                    <a:pt x="18845" y="5556"/>
                    <a:pt x="18494" y="5082"/>
                    <a:pt x="18298" y="6002"/>
                  </a:cubicBezTo>
                  <a:cubicBezTo>
                    <a:pt x="18510" y="6021"/>
                    <a:pt x="18737" y="5746"/>
                    <a:pt x="18911" y="5898"/>
                  </a:cubicBezTo>
                  <a:cubicBezTo>
                    <a:pt x="19087" y="6055"/>
                    <a:pt x="19209" y="6631"/>
                    <a:pt x="19353" y="7019"/>
                  </a:cubicBezTo>
                  <a:cubicBezTo>
                    <a:pt x="19590" y="7201"/>
                    <a:pt x="19845" y="7397"/>
                    <a:pt x="20158" y="7639"/>
                  </a:cubicBezTo>
                  <a:cubicBezTo>
                    <a:pt x="20068" y="7198"/>
                    <a:pt x="20019" y="6955"/>
                    <a:pt x="19969" y="6713"/>
                  </a:cubicBezTo>
                  <a:cubicBezTo>
                    <a:pt x="20230" y="7123"/>
                    <a:pt x="20429" y="6992"/>
                    <a:pt x="20648" y="6405"/>
                  </a:cubicBezTo>
                  <a:cubicBezTo>
                    <a:pt x="20540" y="5975"/>
                    <a:pt x="20427" y="5525"/>
                    <a:pt x="20315" y="5078"/>
                  </a:cubicBezTo>
                  <a:cubicBezTo>
                    <a:pt x="20583" y="4768"/>
                    <a:pt x="20579" y="4778"/>
                    <a:pt x="20783" y="5379"/>
                  </a:cubicBezTo>
                  <a:close/>
                  <a:moveTo>
                    <a:pt x="20783" y="5379"/>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28" name="Google Shape;28;p20"/>
            <p:cNvSpPr/>
            <p:nvPr/>
          </p:nvSpPr>
          <p:spPr>
            <a:xfrm>
              <a:off x="705" y="1548"/>
              <a:ext cx="1035" cy="880"/>
            </a:xfrm>
            <a:custGeom>
              <a:avLst/>
              <a:gdLst/>
              <a:ahLst/>
              <a:cxnLst/>
              <a:rect l="l" t="t" r="r" b="b"/>
              <a:pathLst>
                <a:path w="21600" h="21564" extrusionOk="0">
                  <a:moveTo>
                    <a:pt x="21600" y="20296"/>
                  </a:moveTo>
                  <a:cubicBezTo>
                    <a:pt x="21477" y="20692"/>
                    <a:pt x="21288" y="21200"/>
                    <a:pt x="21037" y="21564"/>
                  </a:cubicBezTo>
                  <a:cubicBezTo>
                    <a:pt x="20955" y="21166"/>
                    <a:pt x="20864" y="20775"/>
                    <a:pt x="20760" y="20386"/>
                  </a:cubicBezTo>
                  <a:cubicBezTo>
                    <a:pt x="20714" y="20213"/>
                    <a:pt x="20314" y="19985"/>
                    <a:pt x="20284" y="20020"/>
                  </a:cubicBezTo>
                  <a:cubicBezTo>
                    <a:pt x="20062" y="20286"/>
                    <a:pt x="19883" y="20606"/>
                    <a:pt x="19712" y="20926"/>
                  </a:cubicBezTo>
                  <a:cubicBezTo>
                    <a:pt x="19681" y="20987"/>
                    <a:pt x="19747" y="21121"/>
                    <a:pt x="19788" y="21307"/>
                  </a:cubicBezTo>
                  <a:cubicBezTo>
                    <a:pt x="19564" y="21307"/>
                    <a:pt x="19353" y="21383"/>
                    <a:pt x="19236" y="21292"/>
                  </a:cubicBezTo>
                  <a:cubicBezTo>
                    <a:pt x="18831" y="20980"/>
                    <a:pt x="18546" y="20415"/>
                    <a:pt x="17930" y="20581"/>
                  </a:cubicBezTo>
                  <a:cubicBezTo>
                    <a:pt x="17845" y="20604"/>
                    <a:pt x="17705" y="20227"/>
                    <a:pt x="17558" y="20083"/>
                  </a:cubicBezTo>
                  <a:cubicBezTo>
                    <a:pt x="17285" y="19815"/>
                    <a:pt x="16985" y="19589"/>
                    <a:pt x="16701" y="19337"/>
                  </a:cubicBezTo>
                  <a:cubicBezTo>
                    <a:pt x="16544" y="19198"/>
                    <a:pt x="16242" y="18981"/>
                    <a:pt x="16264" y="18907"/>
                  </a:cubicBezTo>
                  <a:cubicBezTo>
                    <a:pt x="16532" y="18021"/>
                    <a:pt x="15849" y="17673"/>
                    <a:pt x="15569" y="17104"/>
                  </a:cubicBezTo>
                  <a:cubicBezTo>
                    <a:pt x="15464" y="16889"/>
                    <a:pt x="15376" y="16664"/>
                    <a:pt x="15269" y="16420"/>
                  </a:cubicBezTo>
                  <a:cubicBezTo>
                    <a:pt x="15134" y="16420"/>
                    <a:pt x="14878" y="16500"/>
                    <a:pt x="14685" y="16406"/>
                  </a:cubicBezTo>
                  <a:cubicBezTo>
                    <a:pt x="13740" y="15943"/>
                    <a:pt x="12626" y="15855"/>
                    <a:pt x="12022" y="14629"/>
                  </a:cubicBezTo>
                  <a:cubicBezTo>
                    <a:pt x="11683" y="13939"/>
                    <a:pt x="11172" y="13781"/>
                    <a:pt x="10483" y="14143"/>
                  </a:cubicBezTo>
                  <a:cubicBezTo>
                    <a:pt x="10146" y="14319"/>
                    <a:pt x="9601" y="14279"/>
                    <a:pt x="9265" y="14076"/>
                  </a:cubicBezTo>
                  <a:cubicBezTo>
                    <a:pt x="7923" y="13268"/>
                    <a:pt x="6619" y="12371"/>
                    <a:pt x="5318" y="11477"/>
                  </a:cubicBezTo>
                  <a:cubicBezTo>
                    <a:pt x="4844" y="11152"/>
                    <a:pt x="4800" y="10672"/>
                    <a:pt x="4915" y="10023"/>
                  </a:cubicBezTo>
                  <a:cubicBezTo>
                    <a:pt x="5019" y="9451"/>
                    <a:pt x="4990" y="8732"/>
                    <a:pt x="4774" y="8222"/>
                  </a:cubicBezTo>
                  <a:cubicBezTo>
                    <a:pt x="4437" y="7435"/>
                    <a:pt x="3862" y="6794"/>
                    <a:pt x="3449" y="6044"/>
                  </a:cubicBezTo>
                  <a:cubicBezTo>
                    <a:pt x="3207" y="5604"/>
                    <a:pt x="3095" y="5066"/>
                    <a:pt x="2905" y="4583"/>
                  </a:cubicBezTo>
                  <a:cubicBezTo>
                    <a:pt x="2815" y="4358"/>
                    <a:pt x="2703" y="4128"/>
                    <a:pt x="2554" y="3954"/>
                  </a:cubicBezTo>
                  <a:cubicBezTo>
                    <a:pt x="2078" y="3393"/>
                    <a:pt x="2051" y="2677"/>
                    <a:pt x="2064" y="1975"/>
                  </a:cubicBezTo>
                  <a:cubicBezTo>
                    <a:pt x="2075" y="1303"/>
                    <a:pt x="1849" y="988"/>
                    <a:pt x="1253" y="964"/>
                  </a:cubicBezTo>
                  <a:cubicBezTo>
                    <a:pt x="1095" y="1570"/>
                    <a:pt x="990" y="2083"/>
                    <a:pt x="1244" y="2784"/>
                  </a:cubicBezTo>
                  <a:cubicBezTo>
                    <a:pt x="1696" y="4028"/>
                    <a:pt x="1918" y="5384"/>
                    <a:pt x="2254" y="6686"/>
                  </a:cubicBezTo>
                  <a:cubicBezTo>
                    <a:pt x="2297" y="6851"/>
                    <a:pt x="2459" y="6968"/>
                    <a:pt x="2544" y="7124"/>
                  </a:cubicBezTo>
                  <a:cubicBezTo>
                    <a:pt x="2735" y="7464"/>
                    <a:pt x="3095" y="7813"/>
                    <a:pt x="2592" y="8192"/>
                  </a:cubicBezTo>
                  <a:cubicBezTo>
                    <a:pt x="2173" y="7655"/>
                    <a:pt x="1778" y="7146"/>
                    <a:pt x="1351" y="6597"/>
                  </a:cubicBezTo>
                  <a:cubicBezTo>
                    <a:pt x="1681" y="5888"/>
                    <a:pt x="1572" y="5338"/>
                    <a:pt x="827" y="5010"/>
                  </a:cubicBezTo>
                  <a:cubicBezTo>
                    <a:pt x="553" y="4888"/>
                    <a:pt x="335" y="4590"/>
                    <a:pt x="0" y="4292"/>
                  </a:cubicBezTo>
                  <a:cubicBezTo>
                    <a:pt x="965" y="3938"/>
                    <a:pt x="1026" y="3637"/>
                    <a:pt x="582" y="2928"/>
                  </a:cubicBezTo>
                  <a:cubicBezTo>
                    <a:pt x="385" y="2615"/>
                    <a:pt x="244" y="2210"/>
                    <a:pt x="192" y="1828"/>
                  </a:cubicBezTo>
                  <a:cubicBezTo>
                    <a:pt x="124" y="1327"/>
                    <a:pt x="192" y="771"/>
                    <a:pt x="133" y="284"/>
                  </a:cubicBezTo>
                  <a:cubicBezTo>
                    <a:pt x="733" y="109"/>
                    <a:pt x="1498" y="-36"/>
                    <a:pt x="1442" y="8"/>
                  </a:cubicBezTo>
                  <a:cubicBezTo>
                    <a:pt x="1370" y="64"/>
                    <a:pt x="3295" y="1333"/>
                    <a:pt x="3295" y="1333"/>
                  </a:cubicBezTo>
                  <a:lnTo>
                    <a:pt x="4905" y="1079"/>
                  </a:lnTo>
                  <a:lnTo>
                    <a:pt x="6181" y="968"/>
                  </a:lnTo>
                  <a:cubicBezTo>
                    <a:pt x="6181" y="968"/>
                    <a:pt x="6990" y="2044"/>
                    <a:pt x="6959" y="2323"/>
                  </a:cubicBezTo>
                  <a:cubicBezTo>
                    <a:pt x="6925" y="2603"/>
                    <a:pt x="7527" y="3337"/>
                    <a:pt x="7575" y="3253"/>
                  </a:cubicBezTo>
                  <a:cubicBezTo>
                    <a:pt x="7624" y="3168"/>
                    <a:pt x="8224" y="2322"/>
                    <a:pt x="8585" y="2491"/>
                  </a:cubicBezTo>
                  <a:cubicBezTo>
                    <a:pt x="8946" y="2660"/>
                    <a:pt x="9331" y="3422"/>
                    <a:pt x="9356" y="3732"/>
                  </a:cubicBezTo>
                  <a:cubicBezTo>
                    <a:pt x="9379" y="4042"/>
                    <a:pt x="9514" y="4920"/>
                    <a:pt x="9674" y="5172"/>
                  </a:cubicBezTo>
                  <a:cubicBezTo>
                    <a:pt x="9801" y="5370"/>
                    <a:pt x="10229" y="5673"/>
                    <a:pt x="10592" y="5793"/>
                  </a:cubicBezTo>
                  <a:cubicBezTo>
                    <a:pt x="10171" y="7017"/>
                    <a:pt x="9742" y="8263"/>
                    <a:pt x="10063" y="9646"/>
                  </a:cubicBezTo>
                  <a:cubicBezTo>
                    <a:pt x="10272" y="10558"/>
                    <a:pt x="10376" y="11608"/>
                    <a:pt x="11328" y="11987"/>
                  </a:cubicBezTo>
                  <a:cubicBezTo>
                    <a:pt x="11491" y="12053"/>
                    <a:pt x="11664" y="12136"/>
                    <a:pt x="11829" y="12126"/>
                  </a:cubicBezTo>
                  <a:cubicBezTo>
                    <a:pt x="12305" y="12097"/>
                    <a:pt x="12830" y="12153"/>
                    <a:pt x="13239" y="11929"/>
                  </a:cubicBezTo>
                  <a:cubicBezTo>
                    <a:pt x="13584" y="11740"/>
                    <a:pt x="13854" y="11246"/>
                    <a:pt x="14047" y="10819"/>
                  </a:cubicBezTo>
                  <a:cubicBezTo>
                    <a:pt x="14619" y="9555"/>
                    <a:pt x="14973" y="9301"/>
                    <a:pt x="16193" y="9461"/>
                  </a:cubicBezTo>
                  <a:cubicBezTo>
                    <a:pt x="16308" y="9477"/>
                    <a:pt x="16425" y="9480"/>
                    <a:pt x="16607" y="9494"/>
                  </a:cubicBezTo>
                  <a:cubicBezTo>
                    <a:pt x="16021" y="11049"/>
                    <a:pt x="15453" y="12559"/>
                    <a:pt x="14851" y="14159"/>
                  </a:cubicBezTo>
                  <a:cubicBezTo>
                    <a:pt x="15376" y="14159"/>
                    <a:pt x="15901" y="14155"/>
                    <a:pt x="16428" y="14159"/>
                  </a:cubicBezTo>
                  <a:cubicBezTo>
                    <a:pt x="16782" y="14162"/>
                    <a:pt x="17150" y="14111"/>
                    <a:pt x="17487" y="14203"/>
                  </a:cubicBezTo>
                  <a:cubicBezTo>
                    <a:pt x="18027" y="14348"/>
                    <a:pt x="18287" y="15005"/>
                    <a:pt x="18140" y="15630"/>
                  </a:cubicBezTo>
                  <a:cubicBezTo>
                    <a:pt x="17988" y="16271"/>
                    <a:pt x="17835" y="16914"/>
                    <a:pt x="17723" y="17568"/>
                  </a:cubicBezTo>
                  <a:cubicBezTo>
                    <a:pt x="17598" y="18279"/>
                    <a:pt x="18056" y="19612"/>
                    <a:pt x="18567" y="19895"/>
                  </a:cubicBezTo>
                  <a:cubicBezTo>
                    <a:pt x="18805" y="20027"/>
                    <a:pt x="19174" y="20032"/>
                    <a:pt x="19420" y="19912"/>
                  </a:cubicBezTo>
                  <a:cubicBezTo>
                    <a:pt x="20600" y="19331"/>
                    <a:pt x="20739" y="19286"/>
                    <a:pt x="21600" y="20296"/>
                  </a:cubicBezTo>
                  <a:close/>
                  <a:moveTo>
                    <a:pt x="21600" y="20296"/>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29" name="Google Shape;29;p20"/>
            <p:cNvSpPr/>
            <p:nvPr/>
          </p:nvSpPr>
          <p:spPr>
            <a:xfrm>
              <a:off x="1133" y="4692"/>
              <a:ext cx="6630" cy="612"/>
            </a:xfrm>
            <a:custGeom>
              <a:avLst/>
              <a:gdLst/>
              <a:ahLst/>
              <a:cxnLst/>
              <a:rect l="l" t="t" r="r" b="b"/>
              <a:pathLst>
                <a:path w="21477" h="20551" extrusionOk="0">
                  <a:moveTo>
                    <a:pt x="14510" y="7961"/>
                  </a:moveTo>
                  <a:cubicBezTo>
                    <a:pt x="14508" y="7980"/>
                    <a:pt x="14506" y="7999"/>
                    <a:pt x="14503" y="8018"/>
                  </a:cubicBezTo>
                  <a:cubicBezTo>
                    <a:pt x="14502" y="8010"/>
                    <a:pt x="14500" y="8002"/>
                    <a:pt x="14498" y="7995"/>
                  </a:cubicBezTo>
                  <a:cubicBezTo>
                    <a:pt x="14502" y="7988"/>
                    <a:pt x="14506" y="7975"/>
                    <a:pt x="14510" y="7961"/>
                  </a:cubicBezTo>
                  <a:close/>
                  <a:moveTo>
                    <a:pt x="1262" y="15589"/>
                  </a:moveTo>
                  <a:cubicBezTo>
                    <a:pt x="1263" y="15856"/>
                    <a:pt x="1256" y="16105"/>
                    <a:pt x="1242" y="16334"/>
                  </a:cubicBezTo>
                  <a:cubicBezTo>
                    <a:pt x="1118" y="16184"/>
                    <a:pt x="825" y="15792"/>
                    <a:pt x="720" y="16154"/>
                  </a:cubicBezTo>
                  <a:cubicBezTo>
                    <a:pt x="746" y="18061"/>
                    <a:pt x="2289" y="18585"/>
                    <a:pt x="2328" y="18701"/>
                  </a:cubicBezTo>
                  <a:cubicBezTo>
                    <a:pt x="1751" y="19484"/>
                    <a:pt x="1129" y="18290"/>
                    <a:pt x="533" y="18473"/>
                  </a:cubicBezTo>
                  <a:cubicBezTo>
                    <a:pt x="789" y="19412"/>
                    <a:pt x="1053" y="20082"/>
                    <a:pt x="1324" y="20551"/>
                  </a:cubicBezTo>
                  <a:lnTo>
                    <a:pt x="19779" y="20551"/>
                  </a:lnTo>
                  <a:cubicBezTo>
                    <a:pt x="20058" y="20109"/>
                    <a:pt x="20332" y="19444"/>
                    <a:pt x="20599" y="18464"/>
                  </a:cubicBezTo>
                  <a:cubicBezTo>
                    <a:pt x="20254" y="18464"/>
                    <a:pt x="20046" y="18530"/>
                    <a:pt x="19722" y="17926"/>
                  </a:cubicBezTo>
                  <a:cubicBezTo>
                    <a:pt x="19836" y="17462"/>
                    <a:pt x="19555" y="17805"/>
                    <a:pt x="19518" y="17726"/>
                  </a:cubicBezTo>
                  <a:cubicBezTo>
                    <a:pt x="19560" y="17710"/>
                    <a:pt x="19600" y="17619"/>
                    <a:pt x="19638" y="17452"/>
                  </a:cubicBezTo>
                  <a:cubicBezTo>
                    <a:pt x="19620" y="17403"/>
                    <a:pt x="19605" y="17368"/>
                    <a:pt x="19593" y="17344"/>
                  </a:cubicBezTo>
                  <a:cubicBezTo>
                    <a:pt x="19597" y="17330"/>
                    <a:pt x="19601" y="17313"/>
                    <a:pt x="19605" y="17291"/>
                  </a:cubicBezTo>
                  <a:cubicBezTo>
                    <a:pt x="19518" y="17158"/>
                    <a:pt x="19458" y="17092"/>
                    <a:pt x="19392" y="16429"/>
                  </a:cubicBezTo>
                  <a:cubicBezTo>
                    <a:pt x="19441" y="16408"/>
                    <a:pt x="19490" y="16335"/>
                    <a:pt x="19538" y="16211"/>
                  </a:cubicBezTo>
                  <a:cubicBezTo>
                    <a:pt x="19369" y="16165"/>
                    <a:pt x="19526" y="15998"/>
                    <a:pt x="19559" y="15796"/>
                  </a:cubicBezTo>
                  <a:cubicBezTo>
                    <a:pt x="19486" y="15771"/>
                    <a:pt x="19477" y="15723"/>
                    <a:pt x="19531" y="15652"/>
                  </a:cubicBezTo>
                  <a:cubicBezTo>
                    <a:pt x="19498" y="15673"/>
                    <a:pt x="19466" y="15667"/>
                    <a:pt x="19434" y="15627"/>
                  </a:cubicBezTo>
                  <a:cubicBezTo>
                    <a:pt x="19376" y="15107"/>
                    <a:pt x="19830" y="16035"/>
                    <a:pt x="19542" y="15293"/>
                  </a:cubicBezTo>
                  <a:cubicBezTo>
                    <a:pt x="19663" y="15046"/>
                    <a:pt x="20167" y="14731"/>
                    <a:pt x="20251" y="14240"/>
                  </a:cubicBezTo>
                  <a:cubicBezTo>
                    <a:pt x="20233" y="14317"/>
                    <a:pt x="20217" y="14070"/>
                    <a:pt x="20244" y="13703"/>
                  </a:cubicBezTo>
                  <a:cubicBezTo>
                    <a:pt x="20168" y="13927"/>
                    <a:pt x="20219" y="13915"/>
                    <a:pt x="20150" y="13788"/>
                  </a:cubicBezTo>
                  <a:cubicBezTo>
                    <a:pt x="20064" y="13938"/>
                    <a:pt x="21196" y="8966"/>
                    <a:pt x="21477" y="7910"/>
                  </a:cubicBezTo>
                  <a:cubicBezTo>
                    <a:pt x="21279" y="8029"/>
                    <a:pt x="20829" y="5432"/>
                    <a:pt x="20786" y="5116"/>
                  </a:cubicBezTo>
                  <a:cubicBezTo>
                    <a:pt x="20688" y="4395"/>
                    <a:pt x="20416" y="5029"/>
                    <a:pt x="20300" y="4710"/>
                  </a:cubicBezTo>
                  <a:cubicBezTo>
                    <a:pt x="20329" y="4249"/>
                    <a:pt x="20312" y="4070"/>
                    <a:pt x="20249" y="4171"/>
                  </a:cubicBezTo>
                  <a:cubicBezTo>
                    <a:pt x="20280" y="3993"/>
                    <a:pt x="20303" y="3859"/>
                    <a:pt x="20322" y="3757"/>
                  </a:cubicBezTo>
                  <a:cubicBezTo>
                    <a:pt x="20308" y="3803"/>
                    <a:pt x="20300" y="3795"/>
                    <a:pt x="20311" y="3641"/>
                  </a:cubicBezTo>
                  <a:cubicBezTo>
                    <a:pt x="20241" y="3670"/>
                    <a:pt x="19734" y="3751"/>
                    <a:pt x="19652" y="2666"/>
                  </a:cubicBezTo>
                  <a:cubicBezTo>
                    <a:pt x="19673" y="2549"/>
                    <a:pt x="19752" y="2161"/>
                    <a:pt x="19752" y="1681"/>
                  </a:cubicBezTo>
                  <a:cubicBezTo>
                    <a:pt x="18743" y="6268"/>
                    <a:pt x="17364" y="1679"/>
                    <a:pt x="16260" y="2694"/>
                  </a:cubicBezTo>
                  <a:cubicBezTo>
                    <a:pt x="16030" y="2913"/>
                    <a:pt x="15096" y="4911"/>
                    <a:pt x="14658" y="7079"/>
                  </a:cubicBezTo>
                  <a:cubicBezTo>
                    <a:pt x="14661" y="7027"/>
                    <a:pt x="14663" y="6974"/>
                    <a:pt x="14664" y="6920"/>
                  </a:cubicBezTo>
                  <a:cubicBezTo>
                    <a:pt x="14636" y="6808"/>
                    <a:pt x="14611" y="6862"/>
                    <a:pt x="14590" y="7080"/>
                  </a:cubicBezTo>
                  <a:cubicBezTo>
                    <a:pt x="14604" y="6890"/>
                    <a:pt x="14593" y="6840"/>
                    <a:pt x="14558" y="6934"/>
                  </a:cubicBezTo>
                  <a:cubicBezTo>
                    <a:pt x="14660" y="5862"/>
                    <a:pt x="14793" y="6195"/>
                    <a:pt x="14819" y="5071"/>
                  </a:cubicBezTo>
                  <a:cubicBezTo>
                    <a:pt x="14802" y="4826"/>
                    <a:pt x="14804" y="4592"/>
                    <a:pt x="14824" y="4370"/>
                  </a:cubicBezTo>
                  <a:cubicBezTo>
                    <a:pt x="14308" y="2844"/>
                    <a:pt x="13767" y="4058"/>
                    <a:pt x="13502" y="3764"/>
                  </a:cubicBezTo>
                  <a:cubicBezTo>
                    <a:pt x="12967" y="5514"/>
                    <a:pt x="12042" y="8512"/>
                    <a:pt x="11166" y="6592"/>
                  </a:cubicBezTo>
                  <a:cubicBezTo>
                    <a:pt x="10579" y="5311"/>
                    <a:pt x="8742" y="8128"/>
                    <a:pt x="8789" y="10078"/>
                  </a:cubicBezTo>
                  <a:cubicBezTo>
                    <a:pt x="8852" y="9960"/>
                    <a:pt x="8852" y="10007"/>
                    <a:pt x="8788" y="10220"/>
                  </a:cubicBezTo>
                  <a:cubicBezTo>
                    <a:pt x="8860" y="10463"/>
                    <a:pt x="8926" y="9882"/>
                    <a:pt x="8994" y="10201"/>
                  </a:cubicBezTo>
                  <a:cubicBezTo>
                    <a:pt x="8853" y="10496"/>
                    <a:pt x="7753" y="12658"/>
                    <a:pt x="7719" y="14188"/>
                  </a:cubicBezTo>
                  <a:cubicBezTo>
                    <a:pt x="7692" y="15368"/>
                    <a:pt x="8249" y="14132"/>
                    <a:pt x="8286" y="14575"/>
                  </a:cubicBezTo>
                  <a:cubicBezTo>
                    <a:pt x="8232" y="14683"/>
                    <a:pt x="8180" y="14847"/>
                    <a:pt x="8130" y="15067"/>
                  </a:cubicBezTo>
                  <a:cubicBezTo>
                    <a:pt x="8173" y="15095"/>
                    <a:pt x="8214" y="15175"/>
                    <a:pt x="8255" y="15302"/>
                  </a:cubicBezTo>
                  <a:cubicBezTo>
                    <a:pt x="8073" y="15034"/>
                    <a:pt x="6871" y="16704"/>
                    <a:pt x="6768" y="17067"/>
                  </a:cubicBezTo>
                  <a:cubicBezTo>
                    <a:pt x="6452" y="18176"/>
                    <a:pt x="5652" y="17067"/>
                    <a:pt x="5241" y="15623"/>
                  </a:cubicBezTo>
                  <a:cubicBezTo>
                    <a:pt x="5289" y="15687"/>
                    <a:pt x="5316" y="15433"/>
                    <a:pt x="5320" y="14858"/>
                  </a:cubicBezTo>
                  <a:cubicBezTo>
                    <a:pt x="5159" y="14318"/>
                    <a:pt x="4853" y="15925"/>
                    <a:pt x="4741" y="13922"/>
                  </a:cubicBezTo>
                  <a:cubicBezTo>
                    <a:pt x="4882" y="14360"/>
                    <a:pt x="5024" y="14451"/>
                    <a:pt x="5168" y="14197"/>
                  </a:cubicBezTo>
                  <a:cubicBezTo>
                    <a:pt x="5075" y="13847"/>
                    <a:pt x="4979" y="13645"/>
                    <a:pt x="4880" y="13586"/>
                  </a:cubicBezTo>
                  <a:cubicBezTo>
                    <a:pt x="4926" y="13602"/>
                    <a:pt x="4912" y="13525"/>
                    <a:pt x="4837" y="13354"/>
                  </a:cubicBezTo>
                  <a:cubicBezTo>
                    <a:pt x="4956" y="13201"/>
                    <a:pt x="5292" y="13206"/>
                    <a:pt x="5352" y="13332"/>
                  </a:cubicBezTo>
                  <a:cubicBezTo>
                    <a:pt x="5318" y="13260"/>
                    <a:pt x="4860" y="12490"/>
                    <a:pt x="4900" y="12128"/>
                  </a:cubicBezTo>
                  <a:cubicBezTo>
                    <a:pt x="5012" y="11099"/>
                    <a:pt x="5696" y="14046"/>
                    <a:pt x="5814" y="11460"/>
                  </a:cubicBezTo>
                  <a:cubicBezTo>
                    <a:pt x="5799" y="11790"/>
                    <a:pt x="5761" y="11209"/>
                    <a:pt x="5744" y="11110"/>
                  </a:cubicBezTo>
                  <a:cubicBezTo>
                    <a:pt x="5801" y="11084"/>
                    <a:pt x="5808" y="10971"/>
                    <a:pt x="5765" y="10769"/>
                  </a:cubicBezTo>
                  <a:cubicBezTo>
                    <a:pt x="5795" y="10880"/>
                    <a:pt x="5824" y="10985"/>
                    <a:pt x="5854" y="11084"/>
                  </a:cubicBezTo>
                  <a:cubicBezTo>
                    <a:pt x="5888" y="10970"/>
                    <a:pt x="5820" y="10286"/>
                    <a:pt x="5880" y="9955"/>
                  </a:cubicBezTo>
                  <a:cubicBezTo>
                    <a:pt x="5868" y="9950"/>
                    <a:pt x="5785" y="9665"/>
                    <a:pt x="5782" y="9634"/>
                  </a:cubicBezTo>
                  <a:cubicBezTo>
                    <a:pt x="5814" y="9648"/>
                    <a:pt x="5808" y="9582"/>
                    <a:pt x="5762" y="9435"/>
                  </a:cubicBezTo>
                  <a:cubicBezTo>
                    <a:pt x="5792" y="9424"/>
                    <a:pt x="5829" y="9615"/>
                    <a:pt x="5857" y="9653"/>
                  </a:cubicBezTo>
                  <a:cubicBezTo>
                    <a:pt x="5851" y="9378"/>
                    <a:pt x="5865" y="9328"/>
                    <a:pt x="5898" y="9502"/>
                  </a:cubicBezTo>
                  <a:cubicBezTo>
                    <a:pt x="5776" y="8697"/>
                    <a:pt x="5757" y="9152"/>
                    <a:pt x="5637" y="8328"/>
                  </a:cubicBezTo>
                  <a:cubicBezTo>
                    <a:pt x="5812" y="8328"/>
                    <a:pt x="5608" y="8088"/>
                    <a:pt x="5708" y="7779"/>
                  </a:cubicBezTo>
                  <a:cubicBezTo>
                    <a:pt x="5579" y="6933"/>
                    <a:pt x="5354" y="5723"/>
                    <a:pt x="5408" y="4987"/>
                  </a:cubicBezTo>
                  <a:cubicBezTo>
                    <a:pt x="5315" y="4823"/>
                    <a:pt x="5288" y="5015"/>
                    <a:pt x="5357" y="5421"/>
                  </a:cubicBezTo>
                  <a:cubicBezTo>
                    <a:pt x="4993" y="4763"/>
                    <a:pt x="5283" y="3731"/>
                    <a:pt x="5327" y="3291"/>
                  </a:cubicBezTo>
                  <a:cubicBezTo>
                    <a:pt x="5239" y="2787"/>
                    <a:pt x="5326" y="3155"/>
                    <a:pt x="5375" y="3093"/>
                  </a:cubicBezTo>
                  <a:cubicBezTo>
                    <a:pt x="5347" y="2359"/>
                    <a:pt x="5406" y="3303"/>
                    <a:pt x="5425" y="2729"/>
                  </a:cubicBezTo>
                  <a:cubicBezTo>
                    <a:pt x="5424" y="2762"/>
                    <a:pt x="5308" y="2667"/>
                    <a:pt x="5297" y="2622"/>
                  </a:cubicBezTo>
                  <a:cubicBezTo>
                    <a:pt x="5310" y="2678"/>
                    <a:pt x="5309" y="1481"/>
                    <a:pt x="5281" y="1904"/>
                  </a:cubicBezTo>
                  <a:cubicBezTo>
                    <a:pt x="5382" y="348"/>
                    <a:pt x="5472" y="1244"/>
                    <a:pt x="5584" y="197"/>
                  </a:cubicBezTo>
                  <a:cubicBezTo>
                    <a:pt x="5315" y="-1049"/>
                    <a:pt x="5012" y="4017"/>
                    <a:pt x="4996" y="3848"/>
                  </a:cubicBezTo>
                  <a:cubicBezTo>
                    <a:pt x="5055" y="4483"/>
                    <a:pt x="5111" y="5412"/>
                    <a:pt x="5152" y="5570"/>
                  </a:cubicBezTo>
                  <a:cubicBezTo>
                    <a:pt x="5201" y="5753"/>
                    <a:pt x="5045" y="5977"/>
                    <a:pt x="5045" y="5981"/>
                  </a:cubicBezTo>
                  <a:cubicBezTo>
                    <a:pt x="5089" y="6189"/>
                    <a:pt x="5390" y="8488"/>
                    <a:pt x="5373" y="8827"/>
                  </a:cubicBezTo>
                  <a:cubicBezTo>
                    <a:pt x="5263" y="11038"/>
                    <a:pt x="4655" y="9645"/>
                    <a:pt x="4497" y="9370"/>
                  </a:cubicBezTo>
                  <a:cubicBezTo>
                    <a:pt x="4581" y="10912"/>
                    <a:pt x="4025" y="9263"/>
                    <a:pt x="3863" y="8981"/>
                  </a:cubicBezTo>
                  <a:cubicBezTo>
                    <a:pt x="3960" y="9314"/>
                    <a:pt x="3066" y="9548"/>
                    <a:pt x="2952" y="9271"/>
                  </a:cubicBezTo>
                  <a:cubicBezTo>
                    <a:pt x="3044" y="9800"/>
                    <a:pt x="3203" y="9887"/>
                    <a:pt x="3304" y="9891"/>
                  </a:cubicBezTo>
                  <a:cubicBezTo>
                    <a:pt x="3222" y="10042"/>
                    <a:pt x="3140" y="10033"/>
                    <a:pt x="3058" y="9862"/>
                  </a:cubicBezTo>
                  <a:cubicBezTo>
                    <a:pt x="3144" y="10458"/>
                    <a:pt x="3423" y="11363"/>
                    <a:pt x="3418" y="11364"/>
                  </a:cubicBezTo>
                  <a:cubicBezTo>
                    <a:pt x="3203" y="11448"/>
                    <a:pt x="2639" y="10056"/>
                    <a:pt x="2549" y="10421"/>
                  </a:cubicBezTo>
                  <a:cubicBezTo>
                    <a:pt x="2574" y="10551"/>
                    <a:pt x="2598" y="10702"/>
                    <a:pt x="2621" y="10875"/>
                  </a:cubicBezTo>
                  <a:cubicBezTo>
                    <a:pt x="2404" y="12990"/>
                    <a:pt x="1075" y="8821"/>
                    <a:pt x="614" y="11737"/>
                  </a:cubicBezTo>
                  <a:cubicBezTo>
                    <a:pt x="750" y="12457"/>
                    <a:pt x="265" y="10939"/>
                    <a:pt x="641" y="12324"/>
                  </a:cubicBezTo>
                  <a:cubicBezTo>
                    <a:pt x="548" y="12611"/>
                    <a:pt x="461" y="11826"/>
                    <a:pt x="376" y="12276"/>
                  </a:cubicBezTo>
                  <a:cubicBezTo>
                    <a:pt x="446" y="12967"/>
                    <a:pt x="681" y="12617"/>
                    <a:pt x="746" y="12891"/>
                  </a:cubicBezTo>
                  <a:cubicBezTo>
                    <a:pt x="600" y="12943"/>
                    <a:pt x="723" y="12806"/>
                    <a:pt x="760" y="13185"/>
                  </a:cubicBezTo>
                  <a:cubicBezTo>
                    <a:pt x="682" y="13828"/>
                    <a:pt x="200" y="13483"/>
                    <a:pt x="33" y="13053"/>
                  </a:cubicBezTo>
                  <a:cubicBezTo>
                    <a:pt x="-123" y="12626"/>
                    <a:pt x="325" y="14100"/>
                    <a:pt x="415" y="14126"/>
                  </a:cubicBezTo>
                  <a:cubicBezTo>
                    <a:pt x="373" y="14456"/>
                    <a:pt x="1116" y="15103"/>
                    <a:pt x="1262" y="15589"/>
                  </a:cubicBezTo>
                  <a:close/>
                  <a:moveTo>
                    <a:pt x="1262" y="15589"/>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30" name="Google Shape;30;p20"/>
            <p:cNvSpPr/>
            <p:nvPr/>
          </p:nvSpPr>
          <p:spPr>
            <a:xfrm>
              <a:off x="7370" y="2432"/>
              <a:ext cx="295" cy="374"/>
            </a:xfrm>
            <a:custGeom>
              <a:avLst/>
              <a:gdLst/>
              <a:ahLst/>
              <a:cxnLst/>
              <a:rect l="l" t="t" r="r" b="b"/>
              <a:pathLst>
                <a:path w="21429" h="21224" extrusionOk="0">
                  <a:moveTo>
                    <a:pt x="1925" y="16638"/>
                  </a:moveTo>
                  <a:cubicBezTo>
                    <a:pt x="2533" y="18971"/>
                    <a:pt x="5113" y="20463"/>
                    <a:pt x="7942" y="19838"/>
                  </a:cubicBezTo>
                  <a:cubicBezTo>
                    <a:pt x="9930" y="19398"/>
                    <a:pt x="11504" y="19740"/>
                    <a:pt x="12417" y="21224"/>
                  </a:cubicBezTo>
                  <a:cubicBezTo>
                    <a:pt x="13528" y="21020"/>
                    <a:pt x="14589" y="20824"/>
                    <a:pt x="15533" y="20650"/>
                  </a:cubicBezTo>
                  <a:cubicBezTo>
                    <a:pt x="16504" y="18801"/>
                    <a:pt x="15385" y="16378"/>
                    <a:pt x="18251" y="15046"/>
                  </a:cubicBezTo>
                  <a:cubicBezTo>
                    <a:pt x="18513" y="14925"/>
                    <a:pt x="18685" y="14464"/>
                    <a:pt x="18634" y="14191"/>
                  </a:cubicBezTo>
                  <a:cubicBezTo>
                    <a:pt x="18313" y="12433"/>
                    <a:pt x="19263" y="11531"/>
                    <a:pt x="21183" y="11578"/>
                  </a:cubicBezTo>
                  <a:cubicBezTo>
                    <a:pt x="20250" y="9936"/>
                    <a:pt x="18691" y="8351"/>
                    <a:pt x="18647" y="6741"/>
                  </a:cubicBezTo>
                  <a:cubicBezTo>
                    <a:pt x="18613" y="5494"/>
                    <a:pt x="20474" y="4215"/>
                    <a:pt x="21429" y="3030"/>
                  </a:cubicBezTo>
                  <a:cubicBezTo>
                    <a:pt x="20606" y="2465"/>
                    <a:pt x="19399" y="1878"/>
                    <a:pt x="18620" y="1046"/>
                  </a:cubicBezTo>
                  <a:cubicBezTo>
                    <a:pt x="17324" y="-335"/>
                    <a:pt x="16701" y="-376"/>
                    <a:pt x="15409" y="1085"/>
                  </a:cubicBezTo>
                  <a:cubicBezTo>
                    <a:pt x="14415" y="2209"/>
                    <a:pt x="13832" y="3766"/>
                    <a:pt x="11352" y="3477"/>
                  </a:cubicBezTo>
                  <a:cubicBezTo>
                    <a:pt x="11034" y="3441"/>
                    <a:pt x="10550" y="4317"/>
                    <a:pt x="10130" y="4763"/>
                  </a:cubicBezTo>
                  <a:cubicBezTo>
                    <a:pt x="9285" y="5663"/>
                    <a:pt x="8615" y="7124"/>
                    <a:pt x="7542" y="7337"/>
                  </a:cubicBezTo>
                  <a:cubicBezTo>
                    <a:pt x="5301" y="7783"/>
                    <a:pt x="4387" y="8715"/>
                    <a:pt x="4295" y="10437"/>
                  </a:cubicBezTo>
                  <a:cubicBezTo>
                    <a:pt x="3025" y="10100"/>
                    <a:pt x="1974" y="9820"/>
                    <a:pt x="198" y="9348"/>
                  </a:cubicBezTo>
                  <a:cubicBezTo>
                    <a:pt x="144" y="10729"/>
                    <a:pt x="-171" y="11958"/>
                    <a:pt x="126" y="13089"/>
                  </a:cubicBezTo>
                  <a:cubicBezTo>
                    <a:pt x="448" y="14317"/>
                    <a:pt x="1605" y="15410"/>
                    <a:pt x="1925" y="16638"/>
                  </a:cubicBezTo>
                  <a:close/>
                  <a:moveTo>
                    <a:pt x="1925" y="16638"/>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31" name="Google Shape;31;p20"/>
            <p:cNvSpPr/>
            <p:nvPr/>
          </p:nvSpPr>
          <p:spPr>
            <a:xfrm>
              <a:off x="7805" y="1257"/>
              <a:ext cx="284" cy="347"/>
            </a:xfrm>
            <a:custGeom>
              <a:avLst/>
              <a:gdLst/>
              <a:ahLst/>
              <a:cxnLst/>
              <a:rect l="l" t="t" r="r" b="b"/>
              <a:pathLst>
                <a:path w="21439" h="21453" extrusionOk="0">
                  <a:moveTo>
                    <a:pt x="19496" y="4957"/>
                  </a:moveTo>
                  <a:cubicBezTo>
                    <a:pt x="19504" y="4242"/>
                    <a:pt x="19196" y="3411"/>
                    <a:pt x="18694" y="2829"/>
                  </a:cubicBezTo>
                  <a:cubicBezTo>
                    <a:pt x="17803" y="1798"/>
                    <a:pt x="16732" y="838"/>
                    <a:pt x="15550" y="31"/>
                  </a:cubicBezTo>
                  <a:cubicBezTo>
                    <a:pt x="15289" y="-147"/>
                    <a:pt x="13648" y="496"/>
                    <a:pt x="13672" y="662"/>
                  </a:cubicBezTo>
                  <a:cubicBezTo>
                    <a:pt x="13795" y="1528"/>
                    <a:pt x="14069" y="2453"/>
                    <a:pt x="14625" y="3189"/>
                  </a:cubicBezTo>
                  <a:cubicBezTo>
                    <a:pt x="16385" y="5523"/>
                    <a:pt x="15582" y="7972"/>
                    <a:pt x="12472" y="9281"/>
                  </a:cubicBezTo>
                  <a:cubicBezTo>
                    <a:pt x="12104" y="8944"/>
                    <a:pt x="11735" y="8605"/>
                    <a:pt x="11285" y="8193"/>
                  </a:cubicBezTo>
                  <a:cubicBezTo>
                    <a:pt x="11164" y="9604"/>
                    <a:pt x="11061" y="10799"/>
                    <a:pt x="10992" y="11612"/>
                  </a:cubicBezTo>
                  <a:cubicBezTo>
                    <a:pt x="8610" y="11987"/>
                    <a:pt x="6151" y="11890"/>
                    <a:pt x="4453" y="12774"/>
                  </a:cubicBezTo>
                  <a:cubicBezTo>
                    <a:pt x="2649" y="13713"/>
                    <a:pt x="1566" y="15581"/>
                    <a:pt x="0" y="17220"/>
                  </a:cubicBezTo>
                  <a:cubicBezTo>
                    <a:pt x="690" y="17577"/>
                    <a:pt x="1544" y="18021"/>
                    <a:pt x="2582" y="18559"/>
                  </a:cubicBezTo>
                  <a:cubicBezTo>
                    <a:pt x="2582" y="18679"/>
                    <a:pt x="2392" y="19196"/>
                    <a:pt x="2621" y="19501"/>
                  </a:cubicBezTo>
                  <a:cubicBezTo>
                    <a:pt x="3149" y="20206"/>
                    <a:pt x="3881" y="20809"/>
                    <a:pt x="4530" y="21453"/>
                  </a:cubicBezTo>
                  <a:cubicBezTo>
                    <a:pt x="4865" y="20769"/>
                    <a:pt x="5336" y="20106"/>
                    <a:pt x="5509" y="19396"/>
                  </a:cubicBezTo>
                  <a:cubicBezTo>
                    <a:pt x="5939" y="17633"/>
                    <a:pt x="4717" y="16511"/>
                    <a:pt x="2859" y="15760"/>
                  </a:cubicBezTo>
                  <a:cubicBezTo>
                    <a:pt x="4157" y="15475"/>
                    <a:pt x="5213" y="15243"/>
                    <a:pt x="6269" y="15012"/>
                  </a:cubicBezTo>
                  <a:cubicBezTo>
                    <a:pt x="5715" y="16378"/>
                    <a:pt x="5712" y="17547"/>
                    <a:pt x="7312" y="17942"/>
                  </a:cubicBezTo>
                  <a:cubicBezTo>
                    <a:pt x="8310" y="17389"/>
                    <a:pt x="8986" y="17074"/>
                    <a:pt x="9571" y="16669"/>
                  </a:cubicBezTo>
                  <a:cubicBezTo>
                    <a:pt x="9920" y="16428"/>
                    <a:pt x="10397" y="16003"/>
                    <a:pt x="10333" y="15740"/>
                  </a:cubicBezTo>
                  <a:cubicBezTo>
                    <a:pt x="10238" y="15350"/>
                    <a:pt x="9788" y="14840"/>
                    <a:pt x="9354" y="14728"/>
                  </a:cubicBezTo>
                  <a:cubicBezTo>
                    <a:pt x="8750" y="14571"/>
                    <a:pt x="8021" y="14733"/>
                    <a:pt x="7345" y="14759"/>
                  </a:cubicBezTo>
                  <a:cubicBezTo>
                    <a:pt x="10633" y="12130"/>
                    <a:pt x="10955" y="16434"/>
                    <a:pt x="13320" y="16469"/>
                  </a:cubicBezTo>
                  <a:cubicBezTo>
                    <a:pt x="13743" y="15601"/>
                    <a:pt x="14171" y="14720"/>
                    <a:pt x="14375" y="14302"/>
                  </a:cubicBezTo>
                  <a:cubicBezTo>
                    <a:pt x="16726" y="13782"/>
                    <a:pt x="18787" y="13327"/>
                    <a:pt x="21253" y="12782"/>
                  </a:cubicBezTo>
                  <a:cubicBezTo>
                    <a:pt x="21273" y="12575"/>
                    <a:pt x="21600" y="11893"/>
                    <a:pt x="21337" y="11440"/>
                  </a:cubicBezTo>
                  <a:cubicBezTo>
                    <a:pt x="20136" y="9376"/>
                    <a:pt x="19468" y="7257"/>
                    <a:pt x="19496" y="4957"/>
                  </a:cubicBezTo>
                  <a:close/>
                  <a:moveTo>
                    <a:pt x="19496" y="4957"/>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32" name="Google Shape;32;p20"/>
            <p:cNvSpPr/>
            <p:nvPr/>
          </p:nvSpPr>
          <p:spPr>
            <a:xfrm>
              <a:off x="7660" y="2032"/>
              <a:ext cx="138" cy="202"/>
            </a:xfrm>
            <a:custGeom>
              <a:avLst/>
              <a:gdLst/>
              <a:ahLst/>
              <a:cxnLst/>
              <a:rect l="l" t="t" r="r" b="b"/>
              <a:pathLst>
                <a:path w="21146" h="21600" extrusionOk="0">
                  <a:moveTo>
                    <a:pt x="124" y="10118"/>
                  </a:moveTo>
                  <a:cubicBezTo>
                    <a:pt x="1355" y="12792"/>
                    <a:pt x="3368" y="15352"/>
                    <a:pt x="5627" y="17694"/>
                  </a:cubicBezTo>
                  <a:cubicBezTo>
                    <a:pt x="6166" y="18254"/>
                    <a:pt x="8935" y="17738"/>
                    <a:pt x="10672" y="17802"/>
                  </a:cubicBezTo>
                  <a:cubicBezTo>
                    <a:pt x="11122" y="17820"/>
                    <a:pt x="11528" y="18187"/>
                    <a:pt x="11985" y="18350"/>
                  </a:cubicBezTo>
                  <a:cubicBezTo>
                    <a:pt x="15096" y="19462"/>
                    <a:pt x="18215" y="20562"/>
                    <a:pt x="21146" y="21600"/>
                  </a:cubicBezTo>
                  <a:cubicBezTo>
                    <a:pt x="19870" y="17130"/>
                    <a:pt x="17505" y="15909"/>
                    <a:pt x="9621" y="16135"/>
                  </a:cubicBezTo>
                  <a:cubicBezTo>
                    <a:pt x="9131" y="14336"/>
                    <a:pt x="7261" y="11542"/>
                    <a:pt x="8354" y="10767"/>
                  </a:cubicBezTo>
                  <a:cubicBezTo>
                    <a:pt x="13145" y="7373"/>
                    <a:pt x="10141" y="4362"/>
                    <a:pt x="8728" y="1331"/>
                  </a:cubicBezTo>
                  <a:cubicBezTo>
                    <a:pt x="6423" y="910"/>
                    <a:pt x="4325" y="526"/>
                    <a:pt x="1446" y="0"/>
                  </a:cubicBezTo>
                  <a:cubicBezTo>
                    <a:pt x="1446" y="2136"/>
                    <a:pt x="1640" y="3920"/>
                    <a:pt x="1387" y="5674"/>
                  </a:cubicBezTo>
                  <a:cubicBezTo>
                    <a:pt x="1168" y="7187"/>
                    <a:pt x="-454" y="8864"/>
                    <a:pt x="124" y="10118"/>
                  </a:cubicBezTo>
                  <a:close/>
                  <a:moveTo>
                    <a:pt x="124" y="10118"/>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33" name="Google Shape;33;p20"/>
            <p:cNvSpPr/>
            <p:nvPr/>
          </p:nvSpPr>
          <p:spPr>
            <a:xfrm>
              <a:off x="4825" y="131"/>
              <a:ext cx="3649" cy="2736"/>
            </a:xfrm>
            <a:custGeom>
              <a:avLst/>
              <a:gdLst/>
              <a:ahLst/>
              <a:cxnLst/>
              <a:rect l="l" t="t" r="r" b="b"/>
              <a:pathLst>
                <a:path w="21600" h="21412" extrusionOk="0">
                  <a:moveTo>
                    <a:pt x="13047" y="8659"/>
                  </a:moveTo>
                  <a:cubicBezTo>
                    <a:pt x="13043" y="8628"/>
                    <a:pt x="13040" y="8596"/>
                    <a:pt x="13036" y="8564"/>
                  </a:cubicBezTo>
                  <a:cubicBezTo>
                    <a:pt x="13208" y="8537"/>
                    <a:pt x="13379" y="8508"/>
                    <a:pt x="13550" y="8481"/>
                  </a:cubicBezTo>
                  <a:cubicBezTo>
                    <a:pt x="13553" y="8507"/>
                    <a:pt x="13556" y="8534"/>
                    <a:pt x="13559" y="8560"/>
                  </a:cubicBezTo>
                  <a:cubicBezTo>
                    <a:pt x="13388" y="8593"/>
                    <a:pt x="13218" y="8626"/>
                    <a:pt x="13047" y="8659"/>
                  </a:cubicBezTo>
                  <a:close/>
                  <a:moveTo>
                    <a:pt x="5768" y="2186"/>
                  </a:moveTo>
                  <a:cubicBezTo>
                    <a:pt x="5731" y="2281"/>
                    <a:pt x="5659" y="2396"/>
                    <a:pt x="5590" y="2413"/>
                  </a:cubicBezTo>
                  <a:cubicBezTo>
                    <a:pt x="5495" y="2435"/>
                    <a:pt x="5389" y="2373"/>
                    <a:pt x="5269" y="2342"/>
                  </a:cubicBezTo>
                  <a:cubicBezTo>
                    <a:pt x="5436" y="2244"/>
                    <a:pt x="5709" y="2256"/>
                    <a:pt x="5563" y="1850"/>
                  </a:cubicBezTo>
                  <a:cubicBezTo>
                    <a:pt x="5807" y="1764"/>
                    <a:pt x="6019" y="1819"/>
                    <a:pt x="6205" y="2047"/>
                  </a:cubicBezTo>
                  <a:cubicBezTo>
                    <a:pt x="6059" y="2001"/>
                    <a:pt x="5914" y="1954"/>
                    <a:pt x="5749" y="1902"/>
                  </a:cubicBezTo>
                  <a:cubicBezTo>
                    <a:pt x="5760" y="2020"/>
                    <a:pt x="5793" y="2124"/>
                    <a:pt x="5768" y="2186"/>
                  </a:cubicBezTo>
                  <a:close/>
                  <a:moveTo>
                    <a:pt x="20462" y="2744"/>
                  </a:moveTo>
                  <a:cubicBezTo>
                    <a:pt x="20384" y="2662"/>
                    <a:pt x="20330" y="2605"/>
                    <a:pt x="20275" y="2547"/>
                  </a:cubicBezTo>
                  <a:cubicBezTo>
                    <a:pt x="20282" y="2521"/>
                    <a:pt x="20289" y="2494"/>
                    <a:pt x="20296" y="2467"/>
                  </a:cubicBezTo>
                  <a:cubicBezTo>
                    <a:pt x="20729" y="2549"/>
                    <a:pt x="21141" y="2752"/>
                    <a:pt x="21600" y="2944"/>
                  </a:cubicBezTo>
                  <a:cubicBezTo>
                    <a:pt x="21530" y="2812"/>
                    <a:pt x="21321" y="2748"/>
                    <a:pt x="21529" y="2607"/>
                  </a:cubicBezTo>
                  <a:cubicBezTo>
                    <a:pt x="21531" y="2605"/>
                    <a:pt x="21510" y="2504"/>
                    <a:pt x="21492" y="2499"/>
                  </a:cubicBezTo>
                  <a:cubicBezTo>
                    <a:pt x="21269" y="2434"/>
                    <a:pt x="21045" y="2373"/>
                    <a:pt x="20820" y="2323"/>
                  </a:cubicBezTo>
                  <a:cubicBezTo>
                    <a:pt x="20733" y="2304"/>
                    <a:pt x="20636" y="2343"/>
                    <a:pt x="20553" y="2310"/>
                  </a:cubicBezTo>
                  <a:cubicBezTo>
                    <a:pt x="20241" y="2186"/>
                    <a:pt x="19937" y="2024"/>
                    <a:pt x="19622" y="1912"/>
                  </a:cubicBezTo>
                  <a:cubicBezTo>
                    <a:pt x="19107" y="1728"/>
                    <a:pt x="18586" y="1564"/>
                    <a:pt x="18025" y="1643"/>
                  </a:cubicBezTo>
                  <a:cubicBezTo>
                    <a:pt x="18078" y="1702"/>
                    <a:pt x="18122" y="1750"/>
                    <a:pt x="18188" y="1822"/>
                  </a:cubicBezTo>
                  <a:cubicBezTo>
                    <a:pt x="17625" y="1743"/>
                    <a:pt x="17095" y="1668"/>
                    <a:pt x="16564" y="1594"/>
                  </a:cubicBezTo>
                  <a:cubicBezTo>
                    <a:pt x="16205" y="1544"/>
                    <a:pt x="15846" y="1465"/>
                    <a:pt x="15486" y="1455"/>
                  </a:cubicBezTo>
                  <a:cubicBezTo>
                    <a:pt x="15133" y="1444"/>
                    <a:pt x="14853" y="982"/>
                    <a:pt x="14472" y="1191"/>
                  </a:cubicBezTo>
                  <a:cubicBezTo>
                    <a:pt x="14468" y="1193"/>
                    <a:pt x="14459" y="1186"/>
                    <a:pt x="14454" y="1180"/>
                  </a:cubicBezTo>
                  <a:cubicBezTo>
                    <a:pt x="14236" y="919"/>
                    <a:pt x="13961" y="1048"/>
                    <a:pt x="13713" y="1001"/>
                  </a:cubicBezTo>
                  <a:cubicBezTo>
                    <a:pt x="13647" y="989"/>
                    <a:pt x="13573" y="1061"/>
                    <a:pt x="13491" y="1100"/>
                  </a:cubicBezTo>
                  <a:cubicBezTo>
                    <a:pt x="13536" y="1145"/>
                    <a:pt x="13561" y="1171"/>
                    <a:pt x="13599" y="1210"/>
                  </a:cubicBezTo>
                  <a:cubicBezTo>
                    <a:pt x="13317" y="1393"/>
                    <a:pt x="13038" y="1294"/>
                    <a:pt x="12742" y="1254"/>
                  </a:cubicBezTo>
                  <a:cubicBezTo>
                    <a:pt x="12733" y="1529"/>
                    <a:pt x="12614" y="1452"/>
                    <a:pt x="12507" y="1369"/>
                  </a:cubicBezTo>
                  <a:cubicBezTo>
                    <a:pt x="12415" y="1297"/>
                    <a:pt x="12334" y="1198"/>
                    <a:pt x="12243" y="1121"/>
                  </a:cubicBezTo>
                  <a:cubicBezTo>
                    <a:pt x="12183" y="1070"/>
                    <a:pt x="12114" y="1009"/>
                    <a:pt x="12047" y="1003"/>
                  </a:cubicBezTo>
                  <a:cubicBezTo>
                    <a:pt x="11674" y="969"/>
                    <a:pt x="11317" y="792"/>
                    <a:pt x="10934" y="842"/>
                  </a:cubicBezTo>
                  <a:cubicBezTo>
                    <a:pt x="10685" y="873"/>
                    <a:pt x="10431" y="849"/>
                    <a:pt x="10180" y="828"/>
                  </a:cubicBezTo>
                  <a:cubicBezTo>
                    <a:pt x="10073" y="818"/>
                    <a:pt x="9970" y="745"/>
                    <a:pt x="9863" y="714"/>
                  </a:cubicBezTo>
                  <a:cubicBezTo>
                    <a:pt x="9818" y="700"/>
                    <a:pt x="9761" y="700"/>
                    <a:pt x="9720" y="725"/>
                  </a:cubicBezTo>
                  <a:cubicBezTo>
                    <a:pt x="9575" y="811"/>
                    <a:pt x="9435" y="910"/>
                    <a:pt x="9294" y="1005"/>
                  </a:cubicBezTo>
                  <a:cubicBezTo>
                    <a:pt x="9282" y="976"/>
                    <a:pt x="9270" y="948"/>
                    <a:pt x="9259" y="920"/>
                  </a:cubicBezTo>
                  <a:cubicBezTo>
                    <a:pt x="9417" y="780"/>
                    <a:pt x="9576" y="641"/>
                    <a:pt x="9736" y="500"/>
                  </a:cubicBezTo>
                  <a:cubicBezTo>
                    <a:pt x="9607" y="299"/>
                    <a:pt x="9448" y="253"/>
                    <a:pt x="9265" y="268"/>
                  </a:cubicBezTo>
                  <a:cubicBezTo>
                    <a:pt x="9116" y="281"/>
                    <a:pt x="8964" y="281"/>
                    <a:pt x="8816" y="258"/>
                  </a:cubicBezTo>
                  <a:cubicBezTo>
                    <a:pt x="8689" y="238"/>
                    <a:pt x="8548" y="214"/>
                    <a:pt x="8447" y="126"/>
                  </a:cubicBezTo>
                  <a:cubicBezTo>
                    <a:pt x="8301" y="-4"/>
                    <a:pt x="8099" y="-67"/>
                    <a:pt x="8017" y="105"/>
                  </a:cubicBezTo>
                  <a:cubicBezTo>
                    <a:pt x="7907" y="336"/>
                    <a:pt x="7760" y="297"/>
                    <a:pt x="7600" y="316"/>
                  </a:cubicBezTo>
                  <a:cubicBezTo>
                    <a:pt x="7270" y="357"/>
                    <a:pt x="6942" y="430"/>
                    <a:pt x="6614" y="497"/>
                  </a:cubicBezTo>
                  <a:cubicBezTo>
                    <a:pt x="6574" y="505"/>
                    <a:pt x="6539" y="561"/>
                    <a:pt x="6490" y="608"/>
                  </a:cubicBezTo>
                  <a:cubicBezTo>
                    <a:pt x="6570" y="664"/>
                    <a:pt x="6634" y="709"/>
                    <a:pt x="6721" y="769"/>
                  </a:cubicBezTo>
                  <a:cubicBezTo>
                    <a:pt x="6459" y="894"/>
                    <a:pt x="6204" y="646"/>
                    <a:pt x="5964" y="879"/>
                  </a:cubicBezTo>
                  <a:cubicBezTo>
                    <a:pt x="6117" y="989"/>
                    <a:pt x="6253" y="1086"/>
                    <a:pt x="6379" y="1177"/>
                  </a:cubicBezTo>
                  <a:lnTo>
                    <a:pt x="5456" y="1177"/>
                  </a:lnTo>
                  <a:cubicBezTo>
                    <a:pt x="5402" y="1208"/>
                    <a:pt x="5345" y="1243"/>
                    <a:pt x="5337" y="1248"/>
                  </a:cubicBezTo>
                  <a:cubicBezTo>
                    <a:pt x="5413" y="1425"/>
                    <a:pt x="5478" y="1576"/>
                    <a:pt x="5543" y="1728"/>
                  </a:cubicBezTo>
                  <a:cubicBezTo>
                    <a:pt x="5522" y="1744"/>
                    <a:pt x="5502" y="1760"/>
                    <a:pt x="5481" y="1776"/>
                  </a:cubicBezTo>
                  <a:cubicBezTo>
                    <a:pt x="5384" y="1558"/>
                    <a:pt x="5121" y="1490"/>
                    <a:pt x="5182" y="1127"/>
                  </a:cubicBezTo>
                  <a:cubicBezTo>
                    <a:pt x="5119" y="1100"/>
                    <a:pt x="5058" y="1080"/>
                    <a:pt x="5000" y="1052"/>
                  </a:cubicBezTo>
                  <a:cubicBezTo>
                    <a:pt x="4981" y="1043"/>
                    <a:pt x="4963" y="1034"/>
                    <a:pt x="4946" y="1023"/>
                  </a:cubicBezTo>
                  <a:cubicBezTo>
                    <a:pt x="4875" y="981"/>
                    <a:pt x="4811" y="918"/>
                    <a:pt x="4743" y="864"/>
                  </a:cubicBezTo>
                  <a:cubicBezTo>
                    <a:pt x="4689" y="984"/>
                    <a:pt x="4643" y="1113"/>
                    <a:pt x="4577" y="1221"/>
                  </a:cubicBezTo>
                  <a:cubicBezTo>
                    <a:pt x="4484" y="1374"/>
                    <a:pt x="4496" y="1481"/>
                    <a:pt x="4572" y="1566"/>
                  </a:cubicBezTo>
                  <a:cubicBezTo>
                    <a:pt x="4595" y="1593"/>
                    <a:pt x="4626" y="1618"/>
                    <a:pt x="4661" y="1641"/>
                  </a:cubicBezTo>
                  <a:cubicBezTo>
                    <a:pt x="4722" y="1682"/>
                    <a:pt x="4784" y="1721"/>
                    <a:pt x="4843" y="1764"/>
                  </a:cubicBezTo>
                  <a:cubicBezTo>
                    <a:pt x="4895" y="1801"/>
                    <a:pt x="4944" y="1843"/>
                    <a:pt x="5003" y="1891"/>
                  </a:cubicBezTo>
                  <a:cubicBezTo>
                    <a:pt x="4827" y="1856"/>
                    <a:pt x="4656" y="1821"/>
                    <a:pt x="4483" y="1787"/>
                  </a:cubicBezTo>
                  <a:lnTo>
                    <a:pt x="4458" y="2968"/>
                  </a:lnTo>
                  <a:lnTo>
                    <a:pt x="4786" y="4122"/>
                  </a:lnTo>
                  <a:lnTo>
                    <a:pt x="4786" y="4952"/>
                  </a:lnTo>
                  <a:lnTo>
                    <a:pt x="5441" y="5023"/>
                  </a:lnTo>
                  <a:lnTo>
                    <a:pt x="5768" y="5997"/>
                  </a:lnTo>
                  <a:lnTo>
                    <a:pt x="5577" y="7475"/>
                  </a:lnTo>
                  <a:lnTo>
                    <a:pt x="5250" y="6863"/>
                  </a:lnTo>
                  <a:lnTo>
                    <a:pt x="4676" y="6069"/>
                  </a:lnTo>
                  <a:lnTo>
                    <a:pt x="4240" y="6285"/>
                  </a:lnTo>
                  <a:lnTo>
                    <a:pt x="4049" y="7375"/>
                  </a:lnTo>
                  <a:cubicBezTo>
                    <a:pt x="4111" y="7476"/>
                    <a:pt x="4160" y="7592"/>
                    <a:pt x="4232" y="7735"/>
                  </a:cubicBezTo>
                  <a:lnTo>
                    <a:pt x="3939" y="7735"/>
                  </a:lnTo>
                  <a:cubicBezTo>
                    <a:pt x="3943" y="7797"/>
                    <a:pt x="3948" y="7852"/>
                    <a:pt x="3952" y="7916"/>
                  </a:cubicBezTo>
                  <a:cubicBezTo>
                    <a:pt x="3908" y="7929"/>
                    <a:pt x="3860" y="7942"/>
                    <a:pt x="3805" y="7958"/>
                  </a:cubicBezTo>
                  <a:cubicBezTo>
                    <a:pt x="3931" y="8278"/>
                    <a:pt x="4251" y="8363"/>
                    <a:pt x="4286" y="8750"/>
                  </a:cubicBezTo>
                  <a:cubicBezTo>
                    <a:pt x="4392" y="8575"/>
                    <a:pt x="4463" y="8583"/>
                    <a:pt x="4616" y="8797"/>
                  </a:cubicBezTo>
                  <a:cubicBezTo>
                    <a:pt x="4537" y="9030"/>
                    <a:pt x="4433" y="8861"/>
                    <a:pt x="4340" y="8824"/>
                  </a:cubicBezTo>
                  <a:cubicBezTo>
                    <a:pt x="4447" y="9182"/>
                    <a:pt x="4554" y="9541"/>
                    <a:pt x="4661" y="9898"/>
                  </a:cubicBezTo>
                  <a:cubicBezTo>
                    <a:pt x="4374" y="10084"/>
                    <a:pt x="4028" y="10017"/>
                    <a:pt x="3831" y="9749"/>
                  </a:cubicBezTo>
                  <a:cubicBezTo>
                    <a:pt x="3726" y="9607"/>
                    <a:pt x="3778" y="9265"/>
                    <a:pt x="3950" y="9025"/>
                  </a:cubicBezTo>
                  <a:cubicBezTo>
                    <a:pt x="3843" y="8895"/>
                    <a:pt x="3719" y="8778"/>
                    <a:pt x="3606" y="8653"/>
                  </a:cubicBezTo>
                  <a:lnTo>
                    <a:pt x="3585" y="8918"/>
                  </a:lnTo>
                  <a:lnTo>
                    <a:pt x="2479" y="8612"/>
                  </a:lnTo>
                  <a:cubicBezTo>
                    <a:pt x="2496" y="8636"/>
                    <a:pt x="2514" y="8661"/>
                    <a:pt x="2533" y="8685"/>
                  </a:cubicBezTo>
                  <a:cubicBezTo>
                    <a:pt x="2208" y="8970"/>
                    <a:pt x="1906" y="8931"/>
                    <a:pt x="1631" y="8757"/>
                  </a:cubicBezTo>
                  <a:cubicBezTo>
                    <a:pt x="1343" y="8574"/>
                    <a:pt x="1089" y="8549"/>
                    <a:pt x="820" y="8785"/>
                  </a:cubicBezTo>
                  <a:cubicBezTo>
                    <a:pt x="776" y="8824"/>
                    <a:pt x="707" y="8811"/>
                    <a:pt x="651" y="8829"/>
                  </a:cubicBezTo>
                  <a:cubicBezTo>
                    <a:pt x="575" y="8854"/>
                    <a:pt x="472" y="8750"/>
                    <a:pt x="428" y="8954"/>
                  </a:cubicBezTo>
                  <a:cubicBezTo>
                    <a:pt x="414" y="9017"/>
                    <a:pt x="242" y="9021"/>
                    <a:pt x="143" y="9053"/>
                  </a:cubicBezTo>
                  <a:lnTo>
                    <a:pt x="0" y="9387"/>
                  </a:lnTo>
                  <a:cubicBezTo>
                    <a:pt x="19" y="9403"/>
                    <a:pt x="46" y="9415"/>
                    <a:pt x="83" y="9424"/>
                  </a:cubicBezTo>
                  <a:cubicBezTo>
                    <a:pt x="68" y="9485"/>
                    <a:pt x="27" y="9577"/>
                    <a:pt x="43" y="9603"/>
                  </a:cubicBezTo>
                  <a:cubicBezTo>
                    <a:pt x="140" y="9755"/>
                    <a:pt x="248" y="9898"/>
                    <a:pt x="360" y="10031"/>
                  </a:cubicBezTo>
                  <a:cubicBezTo>
                    <a:pt x="399" y="10077"/>
                    <a:pt x="461" y="10098"/>
                    <a:pt x="515" y="10107"/>
                  </a:cubicBezTo>
                  <a:cubicBezTo>
                    <a:pt x="587" y="10120"/>
                    <a:pt x="710" y="10145"/>
                    <a:pt x="727" y="10104"/>
                  </a:cubicBezTo>
                  <a:cubicBezTo>
                    <a:pt x="804" y="9920"/>
                    <a:pt x="894" y="10002"/>
                    <a:pt x="964" y="10071"/>
                  </a:cubicBezTo>
                  <a:cubicBezTo>
                    <a:pt x="1116" y="10220"/>
                    <a:pt x="1244" y="10240"/>
                    <a:pt x="1399" y="10063"/>
                  </a:cubicBezTo>
                  <a:cubicBezTo>
                    <a:pt x="1453" y="10001"/>
                    <a:pt x="1568" y="10031"/>
                    <a:pt x="1652" y="10020"/>
                  </a:cubicBezTo>
                  <a:cubicBezTo>
                    <a:pt x="1656" y="10134"/>
                    <a:pt x="1661" y="10248"/>
                    <a:pt x="1666" y="10362"/>
                  </a:cubicBezTo>
                  <a:cubicBezTo>
                    <a:pt x="1668" y="10407"/>
                    <a:pt x="1685" y="10477"/>
                    <a:pt x="1669" y="10493"/>
                  </a:cubicBezTo>
                  <a:cubicBezTo>
                    <a:pt x="1467" y="10703"/>
                    <a:pt x="1611" y="11024"/>
                    <a:pt x="1522" y="11274"/>
                  </a:cubicBezTo>
                  <a:cubicBezTo>
                    <a:pt x="1495" y="11348"/>
                    <a:pt x="1468" y="11417"/>
                    <a:pt x="1431" y="11464"/>
                  </a:cubicBezTo>
                  <a:cubicBezTo>
                    <a:pt x="1439" y="11485"/>
                    <a:pt x="1447" y="11507"/>
                    <a:pt x="1454" y="11529"/>
                  </a:cubicBezTo>
                  <a:cubicBezTo>
                    <a:pt x="1462" y="11551"/>
                    <a:pt x="1469" y="11573"/>
                    <a:pt x="1475" y="11596"/>
                  </a:cubicBezTo>
                  <a:cubicBezTo>
                    <a:pt x="1482" y="11619"/>
                    <a:pt x="1488" y="11641"/>
                    <a:pt x="1494" y="11665"/>
                  </a:cubicBezTo>
                  <a:cubicBezTo>
                    <a:pt x="1499" y="11688"/>
                    <a:pt x="1505" y="11711"/>
                    <a:pt x="1510" y="11735"/>
                  </a:cubicBezTo>
                  <a:cubicBezTo>
                    <a:pt x="1514" y="11756"/>
                    <a:pt x="1518" y="11777"/>
                    <a:pt x="1522" y="11798"/>
                  </a:cubicBezTo>
                  <a:lnTo>
                    <a:pt x="1531" y="11853"/>
                  </a:lnTo>
                  <a:cubicBezTo>
                    <a:pt x="1539" y="11912"/>
                    <a:pt x="1546" y="11973"/>
                    <a:pt x="1550" y="12035"/>
                  </a:cubicBezTo>
                  <a:cubicBezTo>
                    <a:pt x="1551" y="12051"/>
                    <a:pt x="1552" y="12068"/>
                    <a:pt x="1553" y="12084"/>
                  </a:cubicBezTo>
                  <a:cubicBezTo>
                    <a:pt x="1554" y="12100"/>
                    <a:pt x="1554" y="12115"/>
                    <a:pt x="1555" y="12131"/>
                  </a:cubicBezTo>
                  <a:cubicBezTo>
                    <a:pt x="1555" y="12131"/>
                    <a:pt x="1555" y="12132"/>
                    <a:pt x="1555" y="12132"/>
                  </a:cubicBezTo>
                  <a:cubicBezTo>
                    <a:pt x="1597" y="12220"/>
                    <a:pt x="1645" y="12320"/>
                    <a:pt x="1691" y="12421"/>
                  </a:cubicBezTo>
                  <a:cubicBezTo>
                    <a:pt x="1812" y="12688"/>
                    <a:pt x="1930" y="12957"/>
                    <a:pt x="2053" y="13221"/>
                  </a:cubicBezTo>
                  <a:cubicBezTo>
                    <a:pt x="2084" y="13287"/>
                    <a:pt x="2139" y="13333"/>
                    <a:pt x="2169" y="13400"/>
                  </a:cubicBezTo>
                  <a:cubicBezTo>
                    <a:pt x="2248" y="13576"/>
                    <a:pt x="2344" y="13749"/>
                    <a:pt x="2387" y="13942"/>
                  </a:cubicBezTo>
                  <a:cubicBezTo>
                    <a:pt x="2433" y="14152"/>
                    <a:pt x="2450" y="14355"/>
                    <a:pt x="2618" y="14477"/>
                  </a:cubicBezTo>
                  <a:cubicBezTo>
                    <a:pt x="2687" y="14528"/>
                    <a:pt x="2730" y="14649"/>
                    <a:pt x="2777" y="14746"/>
                  </a:cubicBezTo>
                  <a:cubicBezTo>
                    <a:pt x="2822" y="14836"/>
                    <a:pt x="2842" y="14949"/>
                    <a:pt x="2895" y="15027"/>
                  </a:cubicBezTo>
                  <a:cubicBezTo>
                    <a:pt x="2937" y="15090"/>
                    <a:pt x="2972" y="15156"/>
                    <a:pt x="3002" y="15225"/>
                  </a:cubicBezTo>
                  <a:cubicBezTo>
                    <a:pt x="3006" y="15236"/>
                    <a:pt x="3011" y="15247"/>
                    <a:pt x="3015" y="15257"/>
                  </a:cubicBezTo>
                  <a:cubicBezTo>
                    <a:pt x="3020" y="15268"/>
                    <a:pt x="3024" y="15279"/>
                    <a:pt x="3028" y="15290"/>
                  </a:cubicBezTo>
                  <a:cubicBezTo>
                    <a:pt x="3032" y="15301"/>
                    <a:pt x="3036" y="15313"/>
                    <a:pt x="3040" y="15323"/>
                  </a:cubicBezTo>
                  <a:cubicBezTo>
                    <a:pt x="3046" y="15342"/>
                    <a:pt x="3052" y="15360"/>
                    <a:pt x="3058" y="15379"/>
                  </a:cubicBezTo>
                  <a:cubicBezTo>
                    <a:pt x="3062" y="15390"/>
                    <a:pt x="3065" y="15402"/>
                    <a:pt x="3068" y="15414"/>
                  </a:cubicBezTo>
                  <a:cubicBezTo>
                    <a:pt x="3073" y="15429"/>
                    <a:pt x="3076" y="15445"/>
                    <a:pt x="3080" y="15460"/>
                  </a:cubicBezTo>
                  <a:lnTo>
                    <a:pt x="3080" y="15461"/>
                  </a:lnTo>
                  <a:cubicBezTo>
                    <a:pt x="3081" y="15462"/>
                    <a:pt x="3082" y="15464"/>
                    <a:pt x="3082" y="15466"/>
                  </a:cubicBezTo>
                  <a:cubicBezTo>
                    <a:pt x="3085" y="15476"/>
                    <a:pt x="3087" y="15486"/>
                    <a:pt x="3089" y="15495"/>
                  </a:cubicBezTo>
                  <a:cubicBezTo>
                    <a:pt x="3089" y="15495"/>
                    <a:pt x="3089" y="15496"/>
                    <a:pt x="3089" y="15496"/>
                  </a:cubicBezTo>
                  <a:cubicBezTo>
                    <a:pt x="3089" y="15498"/>
                    <a:pt x="3090" y="15499"/>
                    <a:pt x="3090" y="15500"/>
                  </a:cubicBezTo>
                  <a:cubicBezTo>
                    <a:pt x="3090" y="15500"/>
                    <a:pt x="3090" y="15500"/>
                    <a:pt x="3090" y="15501"/>
                  </a:cubicBezTo>
                  <a:cubicBezTo>
                    <a:pt x="3093" y="15511"/>
                    <a:pt x="3095" y="15521"/>
                    <a:pt x="3097" y="15532"/>
                  </a:cubicBezTo>
                  <a:cubicBezTo>
                    <a:pt x="3099" y="15541"/>
                    <a:pt x="3102" y="15551"/>
                    <a:pt x="3103" y="15561"/>
                  </a:cubicBezTo>
                  <a:cubicBezTo>
                    <a:pt x="3106" y="15573"/>
                    <a:pt x="3108" y="15585"/>
                    <a:pt x="3110" y="15597"/>
                  </a:cubicBezTo>
                  <a:cubicBezTo>
                    <a:pt x="3113" y="15613"/>
                    <a:pt x="3116" y="15629"/>
                    <a:pt x="3118" y="15644"/>
                  </a:cubicBezTo>
                  <a:cubicBezTo>
                    <a:pt x="3121" y="15660"/>
                    <a:pt x="3124" y="15676"/>
                    <a:pt x="3126" y="15691"/>
                  </a:cubicBezTo>
                  <a:cubicBezTo>
                    <a:pt x="3129" y="15708"/>
                    <a:pt x="3131" y="15725"/>
                    <a:pt x="3133" y="15742"/>
                  </a:cubicBezTo>
                  <a:cubicBezTo>
                    <a:pt x="3134" y="15744"/>
                    <a:pt x="3134" y="15745"/>
                    <a:pt x="3134" y="15747"/>
                  </a:cubicBezTo>
                  <a:cubicBezTo>
                    <a:pt x="3136" y="15765"/>
                    <a:pt x="3139" y="15784"/>
                    <a:pt x="3141" y="15802"/>
                  </a:cubicBezTo>
                  <a:cubicBezTo>
                    <a:pt x="3141" y="15806"/>
                    <a:pt x="3142" y="15810"/>
                    <a:pt x="3142" y="15814"/>
                  </a:cubicBezTo>
                  <a:cubicBezTo>
                    <a:pt x="3144" y="15830"/>
                    <a:pt x="3146" y="15846"/>
                    <a:pt x="3148" y="15862"/>
                  </a:cubicBezTo>
                  <a:cubicBezTo>
                    <a:pt x="3158" y="15956"/>
                    <a:pt x="3166" y="16052"/>
                    <a:pt x="3175" y="16147"/>
                  </a:cubicBezTo>
                  <a:cubicBezTo>
                    <a:pt x="3179" y="16187"/>
                    <a:pt x="3182" y="16226"/>
                    <a:pt x="3186" y="16266"/>
                  </a:cubicBezTo>
                  <a:cubicBezTo>
                    <a:pt x="3189" y="16297"/>
                    <a:pt x="3193" y="16328"/>
                    <a:pt x="3197" y="16359"/>
                  </a:cubicBezTo>
                  <a:cubicBezTo>
                    <a:pt x="3198" y="16366"/>
                    <a:pt x="3199" y="16372"/>
                    <a:pt x="3200" y="16379"/>
                  </a:cubicBezTo>
                  <a:cubicBezTo>
                    <a:pt x="3200" y="16386"/>
                    <a:pt x="3201" y="16392"/>
                    <a:pt x="3202" y="16399"/>
                  </a:cubicBezTo>
                  <a:cubicBezTo>
                    <a:pt x="3204" y="16417"/>
                    <a:pt x="3206" y="16433"/>
                    <a:pt x="3209" y="16451"/>
                  </a:cubicBezTo>
                  <a:cubicBezTo>
                    <a:pt x="3210" y="16459"/>
                    <a:pt x="3211" y="16467"/>
                    <a:pt x="3213" y="16476"/>
                  </a:cubicBezTo>
                  <a:cubicBezTo>
                    <a:pt x="3214" y="16481"/>
                    <a:pt x="3215" y="16487"/>
                    <a:pt x="3215" y="16493"/>
                  </a:cubicBezTo>
                  <a:cubicBezTo>
                    <a:pt x="3176" y="16436"/>
                    <a:pt x="3137" y="16378"/>
                    <a:pt x="3098" y="16320"/>
                  </a:cubicBezTo>
                  <a:cubicBezTo>
                    <a:pt x="3114" y="16378"/>
                    <a:pt x="3129" y="16434"/>
                    <a:pt x="3145" y="16491"/>
                  </a:cubicBezTo>
                  <a:cubicBezTo>
                    <a:pt x="3158" y="16538"/>
                    <a:pt x="3171" y="16584"/>
                    <a:pt x="3185" y="16630"/>
                  </a:cubicBezTo>
                  <a:cubicBezTo>
                    <a:pt x="3192" y="16630"/>
                    <a:pt x="3200" y="16630"/>
                    <a:pt x="3206" y="16630"/>
                  </a:cubicBezTo>
                  <a:cubicBezTo>
                    <a:pt x="3211" y="16587"/>
                    <a:pt x="3216" y="16546"/>
                    <a:pt x="3221" y="16506"/>
                  </a:cubicBezTo>
                  <a:cubicBezTo>
                    <a:pt x="3374" y="16433"/>
                    <a:pt x="3528" y="16362"/>
                    <a:pt x="3681" y="16284"/>
                  </a:cubicBezTo>
                  <a:cubicBezTo>
                    <a:pt x="3997" y="16121"/>
                    <a:pt x="4315" y="15958"/>
                    <a:pt x="4629" y="15786"/>
                  </a:cubicBezTo>
                  <a:cubicBezTo>
                    <a:pt x="4687" y="15755"/>
                    <a:pt x="4734" y="15682"/>
                    <a:pt x="4783" y="15625"/>
                  </a:cubicBezTo>
                  <a:cubicBezTo>
                    <a:pt x="4848" y="15551"/>
                    <a:pt x="4903" y="15453"/>
                    <a:pt x="4977" y="15400"/>
                  </a:cubicBezTo>
                  <a:cubicBezTo>
                    <a:pt x="5080" y="15326"/>
                    <a:pt x="5211" y="15310"/>
                    <a:pt x="5302" y="15220"/>
                  </a:cubicBezTo>
                  <a:cubicBezTo>
                    <a:pt x="5450" y="15077"/>
                    <a:pt x="5575" y="14893"/>
                    <a:pt x="5710" y="14726"/>
                  </a:cubicBezTo>
                  <a:cubicBezTo>
                    <a:pt x="5698" y="14720"/>
                    <a:pt x="5687" y="14713"/>
                    <a:pt x="5676" y="14706"/>
                  </a:cubicBezTo>
                  <a:cubicBezTo>
                    <a:pt x="5802" y="14430"/>
                    <a:pt x="5929" y="14155"/>
                    <a:pt x="6060" y="13872"/>
                  </a:cubicBezTo>
                  <a:cubicBezTo>
                    <a:pt x="5951" y="13742"/>
                    <a:pt x="5868" y="13564"/>
                    <a:pt x="5760" y="13530"/>
                  </a:cubicBezTo>
                  <a:cubicBezTo>
                    <a:pt x="5471" y="13442"/>
                    <a:pt x="5357" y="13212"/>
                    <a:pt x="5355" y="12813"/>
                  </a:cubicBezTo>
                  <a:cubicBezTo>
                    <a:pt x="5234" y="13012"/>
                    <a:pt x="5156" y="13235"/>
                    <a:pt x="5026" y="13329"/>
                  </a:cubicBezTo>
                  <a:cubicBezTo>
                    <a:pt x="4896" y="13422"/>
                    <a:pt x="4712" y="13383"/>
                    <a:pt x="4521" y="13406"/>
                  </a:cubicBezTo>
                  <a:cubicBezTo>
                    <a:pt x="4656" y="13044"/>
                    <a:pt x="4499" y="12667"/>
                    <a:pt x="4255" y="12622"/>
                  </a:cubicBezTo>
                  <a:cubicBezTo>
                    <a:pt x="4064" y="12587"/>
                    <a:pt x="3845" y="12097"/>
                    <a:pt x="3931" y="11881"/>
                  </a:cubicBezTo>
                  <a:cubicBezTo>
                    <a:pt x="3950" y="11832"/>
                    <a:pt x="4015" y="11799"/>
                    <a:pt x="4062" y="11790"/>
                  </a:cubicBezTo>
                  <a:cubicBezTo>
                    <a:pt x="4238" y="11758"/>
                    <a:pt x="4281" y="11962"/>
                    <a:pt x="4344" y="12107"/>
                  </a:cubicBezTo>
                  <a:cubicBezTo>
                    <a:pt x="4491" y="12448"/>
                    <a:pt x="4736" y="12608"/>
                    <a:pt x="4999" y="12720"/>
                  </a:cubicBezTo>
                  <a:cubicBezTo>
                    <a:pt x="5085" y="12757"/>
                    <a:pt x="5229" y="12754"/>
                    <a:pt x="5282" y="12684"/>
                  </a:cubicBezTo>
                  <a:cubicBezTo>
                    <a:pt x="5410" y="12513"/>
                    <a:pt x="5451" y="12609"/>
                    <a:pt x="5474" y="12758"/>
                  </a:cubicBezTo>
                  <a:cubicBezTo>
                    <a:pt x="5503" y="12946"/>
                    <a:pt x="5588" y="13011"/>
                    <a:pt x="5717" y="13020"/>
                  </a:cubicBezTo>
                  <a:cubicBezTo>
                    <a:pt x="6191" y="13055"/>
                    <a:pt x="6664" y="13091"/>
                    <a:pt x="7178" y="13129"/>
                  </a:cubicBezTo>
                  <a:cubicBezTo>
                    <a:pt x="7349" y="13339"/>
                    <a:pt x="7483" y="13746"/>
                    <a:pt x="7873" y="13769"/>
                  </a:cubicBezTo>
                  <a:cubicBezTo>
                    <a:pt x="7779" y="13817"/>
                    <a:pt x="7713" y="13850"/>
                    <a:pt x="7583" y="13917"/>
                  </a:cubicBezTo>
                  <a:cubicBezTo>
                    <a:pt x="7762" y="14069"/>
                    <a:pt x="7893" y="14223"/>
                    <a:pt x="8047" y="14287"/>
                  </a:cubicBezTo>
                  <a:cubicBezTo>
                    <a:pt x="8095" y="14307"/>
                    <a:pt x="8202" y="14084"/>
                    <a:pt x="8281" y="13973"/>
                  </a:cubicBezTo>
                  <a:cubicBezTo>
                    <a:pt x="8297" y="14113"/>
                    <a:pt x="8310" y="14305"/>
                    <a:pt x="8343" y="14491"/>
                  </a:cubicBezTo>
                  <a:cubicBezTo>
                    <a:pt x="8409" y="14866"/>
                    <a:pt x="8461" y="15251"/>
                    <a:pt x="8566" y="15608"/>
                  </a:cubicBezTo>
                  <a:cubicBezTo>
                    <a:pt x="8736" y="16189"/>
                    <a:pt x="8939" y="16755"/>
                    <a:pt x="9138" y="17322"/>
                  </a:cubicBezTo>
                  <a:cubicBezTo>
                    <a:pt x="9184" y="17453"/>
                    <a:pt x="9270" y="17562"/>
                    <a:pt x="9337" y="17682"/>
                  </a:cubicBezTo>
                  <a:cubicBezTo>
                    <a:pt x="9400" y="17602"/>
                    <a:pt x="9461" y="17521"/>
                    <a:pt x="9524" y="17442"/>
                  </a:cubicBezTo>
                  <a:cubicBezTo>
                    <a:pt x="9533" y="17430"/>
                    <a:pt x="9550" y="17425"/>
                    <a:pt x="9557" y="17412"/>
                  </a:cubicBezTo>
                  <a:cubicBezTo>
                    <a:pt x="9626" y="17281"/>
                    <a:pt x="9744" y="17155"/>
                    <a:pt x="9753" y="17017"/>
                  </a:cubicBezTo>
                  <a:cubicBezTo>
                    <a:pt x="9777" y="16650"/>
                    <a:pt x="9757" y="16279"/>
                    <a:pt x="9748" y="15909"/>
                  </a:cubicBezTo>
                  <a:cubicBezTo>
                    <a:pt x="9745" y="15778"/>
                    <a:pt x="9727" y="15669"/>
                    <a:pt x="9859" y="15615"/>
                  </a:cubicBezTo>
                  <a:cubicBezTo>
                    <a:pt x="9948" y="15579"/>
                    <a:pt x="10031" y="15489"/>
                    <a:pt x="10098" y="15399"/>
                  </a:cubicBezTo>
                  <a:cubicBezTo>
                    <a:pt x="10306" y="15121"/>
                    <a:pt x="10508" y="14835"/>
                    <a:pt x="10705" y="14543"/>
                  </a:cubicBezTo>
                  <a:cubicBezTo>
                    <a:pt x="10759" y="14463"/>
                    <a:pt x="10783" y="14348"/>
                    <a:pt x="10833" y="14261"/>
                  </a:cubicBezTo>
                  <a:cubicBezTo>
                    <a:pt x="10882" y="14176"/>
                    <a:pt x="10952" y="14039"/>
                    <a:pt x="11006" y="14045"/>
                  </a:cubicBezTo>
                  <a:cubicBezTo>
                    <a:pt x="11218" y="14065"/>
                    <a:pt x="11401" y="14029"/>
                    <a:pt x="11555" y="13750"/>
                  </a:cubicBezTo>
                  <a:cubicBezTo>
                    <a:pt x="11607" y="13881"/>
                    <a:pt x="11643" y="13982"/>
                    <a:pt x="11685" y="14077"/>
                  </a:cubicBezTo>
                  <a:cubicBezTo>
                    <a:pt x="11736" y="14192"/>
                    <a:pt x="11775" y="14331"/>
                    <a:pt x="11849" y="14409"/>
                  </a:cubicBezTo>
                  <a:cubicBezTo>
                    <a:pt x="12105" y="14676"/>
                    <a:pt x="12262" y="14992"/>
                    <a:pt x="12239" y="15441"/>
                  </a:cubicBezTo>
                  <a:cubicBezTo>
                    <a:pt x="12233" y="15582"/>
                    <a:pt x="12387" y="15692"/>
                    <a:pt x="12467" y="15615"/>
                  </a:cubicBezTo>
                  <a:cubicBezTo>
                    <a:pt x="12560" y="15526"/>
                    <a:pt x="12645" y="15423"/>
                    <a:pt x="12724" y="15336"/>
                  </a:cubicBezTo>
                  <a:cubicBezTo>
                    <a:pt x="12934" y="15983"/>
                    <a:pt x="13189" y="16625"/>
                    <a:pt x="13064" y="17435"/>
                  </a:cubicBezTo>
                  <a:cubicBezTo>
                    <a:pt x="13046" y="17550"/>
                    <a:pt x="13077" y="17616"/>
                    <a:pt x="13148" y="17716"/>
                  </a:cubicBezTo>
                  <a:cubicBezTo>
                    <a:pt x="13284" y="17909"/>
                    <a:pt x="13389" y="18160"/>
                    <a:pt x="13459" y="18411"/>
                  </a:cubicBezTo>
                  <a:cubicBezTo>
                    <a:pt x="13559" y="18773"/>
                    <a:pt x="13622" y="19150"/>
                    <a:pt x="13906" y="19360"/>
                  </a:cubicBezTo>
                  <a:cubicBezTo>
                    <a:pt x="13951" y="19393"/>
                    <a:pt x="13974" y="19479"/>
                    <a:pt x="14006" y="19540"/>
                  </a:cubicBezTo>
                  <a:cubicBezTo>
                    <a:pt x="13907" y="19528"/>
                    <a:pt x="13837" y="19485"/>
                    <a:pt x="13778" y="19424"/>
                  </a:cubicBezTo>
                  <a:cubicBezTo>
                    <a:pt x="13557" y="19200"/>
                    <a:pt x="13282" y="19020"/>
                    <a:pt x="13137" y="18728"/>
                  </a:cubicBezTo>
                  <a:cubicBezTo>
                    <a:pt x="12974" y="18396"/>
                    <a:pt x="12760" y="18471"/>
                    <a:pt x="12544" y="18407"/>
                  </a:cubicBezTo>
                  <a:cubicBezTo>
                    <a:pt x="12588" y="18546"/>
                    <a:pt x="12638" y="18678"/>
                    <a:pt x="12716" y="18762"/>
                  </a:cubicBezTo>
                  <a:cubicBezTo>
                    <a:pt x="13108" y="19181"/>
                    <a:pt x="13311" y="19771"/>
                    <a:pt x="13557" y="20325"/>
                  </a:cubicBezTo>
                  <a:cubicBezTo>
                    <a:pt x="13659" y="20554"/>
                    <a:pt x="13745" y="20812"/>
                    <a:pt x="13887" y="20990"/>
                  </a:cubicBezTo>
                  <a:cubicBezTo>
                    <a:pt x="14035" y="21176"/>
                    <a:pt x="14143" y="21533"/>
                    <a:pt x="14451" y="21372"/>
                  </a:cubicBezTo>
                  <a:cubicBezTo>
                    <a:pt x="14469" y="21096"/>
                    <a:pt x="14486" y="20813"/>
                    <a:pt x="14498" y="20610"/>
                  </a:cubicBezTo>
                  <a:cubicBezTo>
                    <a:pt x="14386" y="20482"/>
                    <a:pt x="14312" y="20408"/>
                    <a:pt x="14249" y="20321"/>
                  </a:cubicBezTo>
                  <a:cubicBezTo>
                    <a:pt x="14183" y="20232"/>
                    <a:pt x="14128" y="20129"/>
                    <a:pt x="14077" y="20047"/>
                  </a:cubicBezTo>
                  <a:lnTo>
                    <a:pt x="14077" y="19719"/>
                  </a:lnTo>
                  <a:cubicBezTo>
                    <a:pt x="14135" y="19680"/>
                    <a:pt x="14251" y="19649"/>
                    <a:pt x="14266" y="19578"/>
                  </a:cubicBezTo>
                  <a:cubicBezTo>
                    <a:pt x="14283" y="19502"/>
                    <a:pt x="14203" y="19392"/>
                    <a:pt x="14171" y="19293"/>
                  </a:cubicBezTo>
                  <a:cubicBezTo>
                    <a:pt x="14124" y="19149"/>
                    <a:pt x="14042" y="19001"/>
                    <a:pt x="14047" y="18859"/>
                  </a:cubicBezTo>
                  <a:cubicBezTo>
                    <a:pt x="14057" y="18559"/>
                    <a:pt x="13962" y="18355"/>
                    <a:pt x="13792" y="18198"/>
                  </a:cubicBezTo>
                  <a:cubicBezTo>
                    <a:pt x="13598" y="18019"/>
                    <a:pt x="13496" y="17752"/>
                    <a:pt x="13356" y="17519"/>
                  </a:cubicBezTo>
                  <a:cubicBezTo>
                    <a:pt x="13159" y="17190"/>
                    <a:pt x="13258" y="16941"/>
                    <a:pt x="13313" y="16644"/>
                  </a:cubicBezTo>
                  <a:cubicBezTo>
                    <a:pt x="13327" y="16569"/>
                    <a:pt x="13309" y="16482"/>
                    <a:pt x="13324" y="16406"/>
                  </a:cubicBezTo>
                  <a:cubicBezTo>
                    <a:pt x="13336" y="16342"/>
                    <a:pt x="13375" y="16286"/>
                    <a:pt x="13402" y="16227"/>
                  </a:cubicBezTo>
                  <a:cubicBezTo>
                    <a:pt x="13417" y="16235"/>
                    <a:pt x="13433" y="16245"/>
                    <a:pt x="13449" y="16254"/>
                  </a:cubicBezTo>
                  <a:cubicBezTo>
                    <a:pt x="13460" y="16327"/>
                    <a:pt x="13471" y="16401"/>
                    <a:pt x="13482" y="16475"/>
                  </a:cubicBezTo>
                  <a:cubicBezTo>
                    <a:pt x="13500" y="16454"/>
                    <a:pt x="13519" y="16434"/>
                    <a:pt x="13537" y="16413"/>
                  </a:cubicBezTo>
                  <a:cubicBezTo>
                    <a:pt x="13650" y="16545"/>
                    <a:pt x="13763" y="16676"/>
                    <a:pt x="13874" y="16810"/>
                  </a:cubicBezTo>
                  <a:cubicBezTo>
                    <a:pt x="13911" y="16854"/>
                    <a:pt x="13934" y="16924"/>
                    <a:pt x="13975" y="16952"/>
                  </a:cubicBezTo>
                  <a:cubicBezTo>
                    <a:pt x="14149" y="17069"/>
                    <a:pt x="14277" y="17218"/>
                    <a:pt x="14244" y="17508"/>
                  </a:cubicBezTo>
                  <a:cubicBezTo>
                    <a:pt x="14243" y="17514"/>
                    <a:pt x="14264" y="17524"/>
                    <a:pt x="14293" y="17545"/>
                  </a:cubicBezTo>
                  <a:cubicBezTo>
                    <a:pt x="14476" y="17303"/>
                    <a:pt x="14645" y="17025"/>
                    <a:pt x="14889" y="16863"/>
                  </a:cubicBezTo>
                  <a:cubicBezTo>
                    <a:pt x="14929" y="16836"/>
                    <a:pt x="14965" y="16750"/>
                    <a:pt x="14970" y="16688"/>
                  </a:cubicBezTo>
                  <a:cubicBezTo>
                    <a:pt x="15004" y="16241"/>
                    <a:pt x="14938" y="15835"/>
                    <a:pt x="14670" y="15521"/>
                  </a:cubicBezTo>
                  <a:cubicBezTo>
                    <a:pt x="14580" y="15414"/>
                    <a:pt x="14487" y="15306"/>
                    <a:pt x="14407" y="15186"/>
                  </a:cubicBezTo>
                  <a:cubicBezTo>
                    <a:pt x="14126" y="14765"/>
                    <a:pt x="14129" y="14559"/>
                    <a:pt x="14378" y="14237"/>
                  </a:cubicBezTo>
                  <a:cubicBezTo>
                    <a:pt x="14648" y="13889"/>
                    <a:pt x="14831" y="13991"/>
                    <a:pt x="14898" y="14417"/>
                  </a:cubicBezTo>
                  <a:cubicBezTo>
                    <a:pt x="14900" y="14424"/>
                    <a:pt x="14922" y="14426"/>
                    <a:pt x="14966" y="14439"/>
                  </a:cubicBezTo>
                  <a:cubicBezTo>
                    <a:pt x="14961" y="14343"/>
                    <a:pt x="14957" y="14261"/>
                    <a:pt x="14954" y="14180"/>
                  </a:cubicBezTo>
                  <a:cubicBezTo>
                    <a:pt x="15203" y="14047"/>
                    <a:pt x="15203" y="14047"/>
                    <a:pt x="15397" y="14101"/>
                  </a:cubicBezTo>
                  <a:cubicBezTo>
                    <a:pt x="15545" y="14143"/>
                    <a:pt x="15707" y="13950"/>
                    <a:pt x="15693" y="13763"/>
                  </a:cubicBezTo>
                  <a:cubicBezTo>
                    <a:pt x="15760" y="13752"/>
                    <a:pt x="15853" y="13775"/>
                    <a:pt x="15888" y="13726"/>
                  </a:cubicBezTo>
                  <a:cubicBezTo>
                    <a:pt x="16075" y="13465"/>
                    <a:pt x="16337" y="13276"/>
                    <a:pt x="16380" y="12866"/>
                  </a:cubicBezTo>
                  <a:cubicBezTo>
                    <a:pt x="16399" y="12688"/>
                    <a:pt x="16395" y="12446"/>
                    <a:pt x="16478" y="12352"/>
                  </a:cubicBezTo>
                  <a:cubicBezTo>
                    <a:pt x="16623" y="12189"/>
                    <a:pt x="16544" y="12009"/>
                    <a:pt x="16590" y="11848"/>
                  </a:cubicBezTo>
                  <a:cubicBezTo>
                    <a:pt x="16508" y="11813"/>
                    <a:pt x="16440" y="11783"/>
                    <a:pt x="16353" y="11746"/>
                  </a:cubicBezTo>
                  <a:cubicBezTo>
                    <a:pt x="16412" y="11682"/>
                    <a:pt x="16455" y="11634"/>
                    <a:pt x="16526" y="11556"/>
                  </a:cubicBezTo>
                  <a:cubicBezTo>
                    <a:pt x="16320" y="11218"/>
                    <a:pt x="16122" y="10894"/>
                    <a:pt x="15924" y="10572"/>
                  </a:cubicBezTo>
                  <a:cubicBezTo>
                    <a:pt x="15772" y="10323"/>
                    <a:pt x="15799" y="10160"/>
                    <a:pt x="16018" y="10034"/>
                  </a:cubicBezTo>
                  <a:cubicBezTo>
                    <a:pt x="16061" y="10011"/>
                    <a:pt x="16106" y="9997"/>
                    <a:pt x="16166" y="9973"/>
                  </a:cubicBezTo>
                  <a:cubicBezTo>
                    <a:pt x="16099" y="9687"/>
                    <a:pt x="15955" y="9782"/>
                    <a:pt x="15822" y="9809"/>
                  </a:cubicBezTo>
                  <a:cubicBezTo>
                    <a:pt x="15729" y="9828"/>
                    <a:pt x="15615" y="9866"/>
                    <a:pt x="15544" y="9815"/>
                  </a:cubicBezTo>
                  <a:cubicBezTo>
                    <a:pt x="15411" y="9719"/>
                    <a:pt x="15302" y="9564"/>
                    <a:pt x="15147" y="9395"/>
                  </a:cubicBezTo>
                  <a:cubicBezTo>
                    <a:pt x="15404" y="9218"/>
                    <a:pt x="15587" y="9091"/>
                    <a:pt x="15770" y="8964"/>
                  </a:cubicBezTo>
                  <a:lnTo>
                    <a:pt x="15770" y="9483"/>
                  </a:lnTo>
                  <a:cubicBezTo>
                    <a:pt x="15917" y="9349"/>
                    <a:pt x="16039" y="9238"/>
                    <a:pt x="16178" y="9111"/>
                  </a:cubicBezTo>
                  <a:cubicBezTo>
                    <a:pt x="16260" y="9219"/>
                    <a:pt x="16384" y="9310"/>
                    <a:pt x="16412" y="9438"/>
                  </a:cubicBezTo>
                  <a:cubicBezTo>
                    <a:pt x="16453" y="9623"/>
                    <a:pt x="16479" y="9749"/>
                    <a:pt x="16653" y="9740"/>
                  </a:cubicBezTo>
                  <a:cubicBezTo>
                    <a:pt x="16741" y="9735"/>
                    <a:pt x="16848" y="9773"/>
                    <a:pt x="16799" y="9964"/>
                  </a:cubicBezTo>
                  <a:cubicBezTo>
                    <a:pt x="16792" y="9990"/>
                    <a:pt x="16824" y="10033"/>
                    <a:pt x="16838" y="10068"/>
                  </a:cubicBezTo>
                  <a:cubicBezTo>
                    <a:pt x="16878" y="10173"/>
                    <a:pt x="16924" y="10276"/>
                    <a:pt x="16956" y="10385"/>
                  </a:cubicBezTo>
                  <a:cubicBezTo>
                    <a:pt x="16982" y="10469"/>
                    <a:pt x="16991" y="10562"/>
                    <a:pt x="17014" y="10687"/>
                  </a:cubicBezTo>
                  <a:cubicBezTo>
                    <a:pt x="17118" y="10614"/>
                    <a:pt x="17192" y="10523"/>
                    <a:pt x="17269" y="10516"/>
                  </a:cubicBezTo>
                  <a:cubicBezTo>
                    <a:pt x="17504" y="10494"/>
                    <a:pt x="17444" y="10342"/>
                    <a:pt x="17389" y="10154"/>
                  </a:cubicBezTo>
                  <a:cubicBezTo>
                    <a:pt x="17291" y="9815"/>
                    <a:pt x="17087" y="9608"/>
                    <a:pt x="16878" y="9409"/>
                  </a:cubicBezTo>
                  <a:cubicBezTo>
                    <a:pt x="16772" y="9308"/>
                    <a:pt x="16720" y="9250"/>
                    <a:pt x="16854" y="9115"/>
                  </a:cubicBezTo>
                  <a:cubicBezTo>
                    <a:pt x="16941" y="9028"/>
                    <a:pt x="17039" y="8912"/>
                    <a:pt x="16931" y="8735"/>
                  </a:cubicBezTo>
                  <a:cubicBezTo>
                    <a:pt x="16916" y="8711"/>
                    <a:pt x="16925" y="8640"/>
                    <a:pt x="16942" y="8610"/>
                  </a:cubicBezTo>
                  <a:cubicBezTo>
                    <a:pt x="17038" y="8436"/>
                    <a:pt x="17094" y="8195"/>
                    <a:pt x="17327" y="8261"/>
                  </a:cubicBezTo>
                  <a:cubicBezTo>
                    <a:pt x="17421" y="8288"/>
                    <a:pt x="17527" y="8236"/>
                    <a:pt x="17615" y="8222"/>
                  </a:cubicBezTo>
                  <a:cubicBezTo>
                    <a:pt x="17666" y="7812"/>
                    <a:pt x="17734" y="7428"/>
                    <a:pt x="17755" y="7040"/>
                  </a:cubicBezTo>
                  <a:cubicBezTo>
                    <a:pt x="17777" y="6618"/>
                    <a:pt x="17569" y="6302"/>
                    <a:pt x="17398" y="5977"/>
                  </a:cubicBezTo>
                  <a:lnTo>
                    <a:pt x="17398" y="5978"/>
                  </a:lnTo>
                  <a:cubicBezTo>
                    <a:pt x="17399" y="5979"/>
                    <a:pt x="17404" y="5985"/>
                    <a:pt x="17404" y="5985"/>
                  </a:cubicBezTo>
                  <a:cubicBezTo>
                    <a:pt x="17404" y="5985"/>
                    <a:pt x="17404" y="5985"/>
                    <a:pt x="17404" y="5985"/>
                  </a:cubicBezTo>
                  <a:cubicBezTo>
                    <a:pt x="17402" y="5983"/>
                    <a:pt x="17400" y="5980"/>
                    <a:pt x="17399" y="5978"/>
                  </a:cubicBezTo>
                  <a:lnTo>
                    <a:pt x="17403" y="5984"/>
                  </a:lnTo>
                  <a:cubicBezTo>
                    <a:pt x="17326" y="5856"/>
                    <a:pt x="17267" y="5690"/>
                    <a:pt x="17168" y="5609"/>
                  </a:cubicBezTo>
                  <a:cubicBezTo>
                    <a:pt x="17034" y="5499"/>
                    <a:pt x="16869" y="5454"/>
                    <a:pt x="16711" y="5379"/>
                  </a:cubicBezTo>
                  <a:cubicBezTo>
                    <a:pt x="16691" y="5482"/>
                    <a:pt x="16677" y="5551"/>
                    <a:pt x="16670" y="5587"/>
                  </a:cubicBezTo>
                  <a:cubicBezTo>
                    <a:pt x="16474" y="5474"/>
                    <a:pt x="16291" y="5370"/>
                    <a:pt x="16108" y="5265"/>
                  </a:cubicBezTo>
                  <a:cubicBezTo>
                    <a:pt x="16173" y="5010"/>
                    <a:pt x="16241" y="4774"/>
                    <a:pt x="16291" y="4532"/>
                  </a:cubicBezTo>
                  <a:cubicBezTo>
                    <a:pt x="16337" y="4315"/>
                    <a:pt x="16437" y="4174"/>
                    <a:pt x="16601" y="4159"/>
                  </a:cubicBezTo>
                  <a:cubicBezTo>
                    <a:pt x="16944" y="4128"/>
                    <a:pt x="17289" y="4121"/>
                    <a:pt x="17632" y="4107"/>
                  </a:cubicBezTo>
                  <a:cubicBezTo>
                    <a:pt x="17658" y="4106"/>
                    <a:pt x="17695" y="4113"/>
                    <a:pt x="17708" y="4135"/>
                  </a:cubicBezTo>
                  <a:cubicBezTo>
                    <a:pt x="17861" y="4390"/>
                    <a:pt x="18029" y="4212"/>
                    <a:pt x="18148" y="4212"/>
                  </a:cubicBezTo>
                  <a:cubicBezTo>
                    <a:pt x="18105" y="3970"/>
                    <a:pt x="18066" y="3753"/>
                    <a:pt x="18027" y="3536"/>
                  </a:cubicBezTo>
                  <a:cubicBezTo>
                    <a:pt x="18052" y="3515"/>
                    <a:pt x="18076" y="3493"/>
                    <a:pt x="18101" y="3471"/>
                  </a:cubicBezTo>
                  <a:cubicBezTo>
                    <a:pt x="18288" y="3585"/>
                    <a:pt x="18475" y="3698"/>
                    <a:pt x="18653" y="3807"/>
                  </a:cubicBezTo>
                  <a:cubicBezTo>
                    <a:pt x="18729" y="3725"/>
                    <a:pt x="18801" y="3645"/>
                    <a:pt x="18890" y="3549"/>
                  </a:cubicBezTo>
                  <a:cubicBezTo>
                    <a:pt x="18840" y="3508"/>
                    <a:pt x="18785" y="3463"/>
                    <a:pt x="18730" y="3418"/>
                  </a:cubicBezTo>
                  <a:cubicBezTo>
                    <a:pt x="18992" y="3322"/>
                    <a:pt x="18924" y="3687"/>
                    <a:pt x="19051" y="3731"/>
                  </a:cubicBezTo>
                  <a:cubicBezTo>
                    <a:pt x="18969" y="4024"/>
                    <a:pt x="18893" y="4295"/>
                    <a:pt x="18795" y="4648"/>
                  </a:cubicBezTo>
                  <a:cubicBezTo>
                    <a:pt x="18937" y="5406"/>
                    <a:pt x="19644" y="5597"/>
                    <a:pt x="19967" y="6266"/>
                  </a:cubicBezTo>
                  <a:cubicBezTo>
                    <a:pt x="20126" y="6048"/>
                    <a:pt x="19935" y="5912"/>
                    <a:pt x="19899" y="5735"/>
                  </a:cubicBezTo>
                  <a:cubicBezTo>
                    <a:pt x="19965" y="5722"/>
                    <a:pt x="20022" y="5712"/>
                    <a:pt x="20088" y="5700"/>
                  </a:cubicBezTo>
                  <a:cubicBezTo>
                    <a:pt x="20038" y="5584"/>
                    <a:pt x="19995" y="5485"/>
                    <a:pt x="19948" y="5377"/>
                  </a:cubicBezTo>
                  <a:cubicBezTo>
                    <a:pt x="20005" y="5351"/>
                    <a:pt x="20043" y="5333"/>
                    <a:pt x="20123" y="5297"/>
                  </a:cubicBezTo>
                  <a:cubicBezTo>
                    <a:pt x="19841" y="4853"/>
                    <a:pt x="19579" y="4439"/>
                    <a:pt x="19298" y="3997"/>
                  </a:cubicBezTo>
                  <a:cubicBezTo>
                    <a:pt x="19450" y="3977"/>
                    <a:pt x="19575" y="3960"/>
                    <a:pt x="19757" y="3936"/>
                  </a:cubicBezTo>
                  <a:cubicBezTo>
                    <a:pt x="19875" y="3726"/>
                    <a:pt x="20063" y="3928"/>
                    <a:pt x="20244" y="3989"/>
                  </a:cubicBezTo>
                  <a:cubicBezTo>
                    <a:pt x="20290" y="3506"/>
                    <a:pt x="20479" y="3341"/>
                    <a:pt x="20957" y="3334"/>
                  </a:cubicBezTo>
                  <a:cubicBezTo>
                    <a:pt x="20742" y="3185"/>
                    <a:pt x="20526" y="3036"/>
                    <a:pt x="20322" y="2894"/>
                  </a:cubicBezTo>
                  <a:cubicBezTo>
                    <a:pt x="20365" y="2850"/>
                    <a:pt x="20411" y="2799"/>
                    <a:pt x="20462" y="2744"/>
                  </a:cubicBezTo>
                  <a:close/>
                  <a:moveTo>
                    <a:pt x="20462" y="2744"/>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34" name="Google Shape;34;p20"/>
            <p:cNvSpPr/>
            <p:nvPr/>
          </p:nvSpPr>
          <p:spPr>
            <a:xfrm>
              <a:off x="3830" y="317"/>
              <a:ext cx="1972" cy="1140"/>
            </a:xfrm>
            <a:custGeom>
              <a:avLst/>
              <a:gdLst/>
              <a:ahLst/>
              <a:cxnLst/>
              <a:rect l="l" t="t" r="r" b="b"/>
              <a:pathLst>
                <a:path w="21593" h="21600" extrusionOk="0">
                  <a:moveTo>
                    <a:pt x="20987" y="8632"/>
                  </a:moveTo>
                  <a:lnTo>
                    <a:pt x="19776" y="8458"/>
                  </a:lnTo>
                  <a:lnTo>
                    <a:pt x="19776" y="6449"/>
                  </a:lnTo>
                  <a:lnTo>
                    <a:pt x="19171" y="3655"/>
                  </a:lnTo>
                  <a:lnTo>
                    <a:pt x="19217" y="796"/>
                  </a:lnTo>
                  <a:cubicBezTo>
                    <a:pt x="18798" y="685"/>
                    <a:pt x="18375" y="575"/>
                    <a:pt x="17924" y="457"/>
                  </a:cubicBezTo>
                  <a:cubicBezTo>
                    <a:pt x="18039" y="788"/>
                    <a:pt x="18084" y="919"/>
                    <a:pt x="18131" y="1053"/>
                  </a:cubicBezTo>
                  <a:cubicBezTo>
                    <a:pt x="17578" y="1147"/>
                    <a:pt x="17058" y="1235"/>
                    <a:pt x="16505" y="1328"/>
                  </a:cubicBezTo>
                  <a:cubicBezTo>
                    <a:pt x="16529" y="1180"/>
                    <a:pt x="16548" y="1065"/>
                    <a:pt x="16591" y="798"/>
                  </a:cubicBezTo>
                  <a:cubicBezTo>
                    <a:pt x="16372" y="1010"/>
                    <a:pt x="16227" y="1270"/>
                    <a:pt x="16086" y="1265"/>
                  </a:cubicBezTo>
                  <a:cubicBezTo>
                    <a:pt x="15671" y="1249"/>
                    <a:pt x="15375" y="1608"/>
                    <a:pt x="15079" y="2020"/>
                  </a:cubicBezTo>
                  <a:cubicBezTo>
                    <a:pt x="14863" y="2320"/>
                    <a:pt x="14694" y="2191"/>
                    <a:pt x="14531" y="1800"/>
                  </a:cubicBezTo>
                  <a:cubicBezTo>
                    <a:pt x="14649" y="1690"/>
                    <a:pt x="14745" y="1598"/>
                    <a:pt x="14930" y="1422"/>
                  </a:cubicBezTo>
                  <a:cubicBezTo>
                    <a:pt x="14594" y="1259"/>
                    <a:pt x="14350" y="1139"/>
                    <a:pt x="14112" y="1023"/>
                  </a:cubicBezTo>
                  <a:cubicBezTo>
                    <a:pt x="14217" y="1574"/>
                    <a:pt x="14309" y="2054"/>
                    <a:pt x="14379" y="2422"/>
                  </a:cubicBezTo>
                  <a:cubicBezTo>
                    <a:pt x="14019" y="2508"/>
                    <a:pt x="13721" y="2579"/>
                    <a:pt x="13423" y="2650"/>
                  </a:cubicBezTo>
                  <a:cubicBezTo>
                    <a:pt x="13442" y="2873"/>
                    <a:pt x="13462" y="3098"/>
                    <a:pt x="13478" y="3280"/>
                  </a:cubicBezTo>
                  <a:cubicBezTo>
                    <a:pt x="12765" y="3331"/>
                    <a:pt x="12046" y="3331"/>
                    <a:pt x="11574" y="2124"/>
                  </a:cubicBezTo>
                  <a:cubicBezTo>
                    <a:pt x="11912" y="2296"/>
                    <a:pt x="12246" y="2601"/>
                    <a:pt x="12579" y="2598"/>
                  </a:cubicBezTo>
                  <a:cubicBezTo>
                    <a:pt x="12915" y="2595"/>
                    <a:pt x="13249" y="2285"/>
                    <a:pt x="13584" y="2111"/>
                  </a:cubicBezTo>
                  <a:cubicBezTo>
                    <a:pt x="13581" y="2026"/>
                    <a:pt x="13579" y="1941"/>
                    <a:pt x="13577" y="1857"/>
                  </a:cubicBezTo>
                  <a:cubicBezTo>
                    <a:pt x="13088" y="1473"/>
                    <a:pt x="12617" y="946"/>
                    <a:pt x="12104" y="752"/>
                  </a:cubicBezTo>
                  <a:cubicBezTo>
                    <a:pt x="11641" y="578"/>
                    <a:pt x="11156" y="473"/>
                    <a:pt x="10676" y="334"/>
                  </a:cubicBezTo>
                  <a:cubicBezTo>
                    <a:pt x="10739" y="283"/>
                    <a:pt x="10801" y="232"/>
                    <a:pt x="10864" y="181"/>
                  </a:cubicBezTo>
                  <a:cubicBezTo>
                    <a:pt x="10862" y="120"/>
                    <a:pt x="10860" y="60"/>
                    <a:pt x="10858" y="0"/>
                  </a:cubicBezTo>
                  <a:lnTo>
                    <a:pt x="8888" y="0"/>
                  </a:lnTo>
                  <a:cubicBezTo>
                    <a:pt x="8887" y="24"/>
                    <a:pt x="8887" y="46"/>
                    <a:pt x="8887" y="69"/>
                  </a:cubicBezTo>
                  <a:cubicBezTo>
                    <a:pt x="8952" y="109"/>
                    <a:pt x="9017" y="148"/>
                    <a:pt x="9148" y="227"/>
                  </a:cubicBezTo>
                  <a:cubicBezTo>
                    <a:pt x="8610" y="407"/>
                    <a:pt x="8147" y="565"/>
                    <a:pt x="7684" y="720"/>
                  </a:cubicBezTo>
                  <a:cubicBezTo>
                    <a:pt x="7728" y="998"/>
                    <a:pt x="7747" y="1239"/>
                    <a:pt x="7480" y="1090"/>
                  </a:cubicBezTo>
                  <a:cubicBezTo>
                    <a:pt x="7409" y="1050"/>
                    <a:pt x="7315" y="1138"/>
                    <a:pt x="7232" y="1168"/>
                  </a:cubicBezTo>
                  <a:cubicBezTo>
                    <a:pt x="7239" y="1201"/>
                    <a:pt x="7245" y="1235"/>
                    <a:pt x="7251" y="1269"/>
                  </a:cubicBezTo>
                  <a:cubicBezTo>
                    <a:pt x="7301" y="1274"/>
                    <a:pt x="7352" y="1281"/>
                    <a:pt x="7362" y="1282"/>
                  </a:cubicBezTo>
                  <a:cubicBezTo>
                    <a:pt x="7104" y="1810"/>
                    <a:pt x="6833" y="2364"/>
                    <a:pt x="6561" y="2918"/>
                  </a:cubicBezTo>
                  <a:cubicBezTo>
                    <a:pt x="6524" y="2994"/>
                    <a:pt x="6492" y="3088"/>
                    <a:pt x="6445" y="3138"/>
                  </a:cubicBezTo>
                  <a:cubicBezTo>
                    <a:pt x="5956" y="3653"/>
                    <a:pt x="5461" y="4152"/>
                    <a:pt x="4973" y="4674"/>
                  </a:cubicBezTo>
                  <a:cubicBezTo>
                    <a:pt x="4859" y="4798"/>
                    <a:pt x="4771" y="4994"/>
                    <a:pt x="4671" y="5156"/>
                  </a:cubicBezTo>
                  <a:cubicBezTo>
                    <a:pt x="4777" y="5304"/>
                    <a:pt x="4884" y="5451"/>
                    <a:pt x="4998" y="5610"/>
                  </a:cubicBezTo>
                  <a:cubicBezTo>
                    <a:pt x="4883" y="5624"/>
                    <a:pt x="4766" y="5638"/>
                    <a:pt x="4649" y="5653"/>
                  </a:cubicBezTo>
                  <a:cubicBezTo>
                    <a:pt x="4646" y="5692"/>
                    <a:pt x="4641" y="5731"/>
                    <a:pt x="4637" y="5771"/>
                  </a:cubicBezTo>
                  <a:cubicBezTo>
                    <a:pt x="4727" y="5828"/>
                    <a:pt x="4817" y="5886"/>
                    <a:pt x="5019" y="6014"/>
                  </a:cubicBezTo>
                  <a:cubicBezTo>
                    <a:pt x="4864" y="6128"/>
                    <a:pt x="4757" y="6206"/>
                    <a:pt x="4655" y="6279"/>
                  </a:cubicBezTo>
                  <a:cubicBezTo>
                    <a:pt x="5166" y="7262"/>
                    <a:pt x="5655" y="7287"/>
                    <a:pt x="6137" y="6424"/>
                  </a:cubicBezTo>
                  <a:cubicBezTo>
                    <a:pt x="6262" y="6877"/>
                    <a:pt x="6355" y="7349"/>
                    <a:pt x="6511" y="7746"/>
                  </a:cubicBezTo>
                  <a:cubicBezTo>
                    <a:pt x="6690" y="8202"/>
                    <a:pt x="6794" y="8508"/>
                    <a:pt x="6349" y="8566"/>
                  </a:cubicBezTo>
                  <a:cubicBezTo>
                    <a:pt x="6308" y="8571"/>
                    <a:pt x="6233" y="8749"/>
                    <a:pt x="6242" y="8822"/>
                  </a:cubicBezTo>
                  <a:cubicBezTo>
                    <a:pt x="6261" y="8983"/>
                    <a:pt x="6315" y="9145"/>
                    <a:pt x="6379" y="9270"/>
                  </a:cubicBezTo>
                  <a:cubicBezTo>
                    <a:pt x="6392" y="9298"/>
                    <a:pt x="6521" y="9203"/>
                    <a:pt x="6567" y="9117"/>
                  </a:cubicBezTo>
                  <a:cubicBezTo>
                    <a:pt x="6610" y="9035"/>
                    <a:pt x="6616" y="8889"/>
                    <a:pt x="6638" y="8773"/>
                  </a:cubicBezTo>
                  <a:cubicBezTo>
                    <a:pt x="6657" y="8831"/>
                    <a:pt x="6676" y="8891"/>
                    <a:pt x="6695" y="8949"/>
                  </a:cubicBezTo>
                  <a:cubicBezTo>
                    <a:pt x="6974" y="8770"/>
                    <a:pt x="7253" y="8597"/>
                    <a:pt x="7530" y="8410"/>
                  </a:cubicBezTo>
                  <a:cubicBezTo>
                    <a:pt x="7610" y="8356"/>
                    <a:pt x="7706" y="8288"/>
                    <a:pt x="7746" y="8174"/>
                  </a:cubicBezTo>
                  <a:cubicBezTo>
                    <a:pt x="7781" y="8073"/>
                    <a:pt x="7744" y="7902"/>
                    <a:pt x="7747" y="7761"/>
                  </a:cubicBezTo>
                  <a:cubicBezTo>
                    <a:pt x="7754" y="7353"/>
                    <a:pt x="7693" y="6913"/>
                    <a:pt x="8040" y="6757"/>
                  </a:cubicBezTo>
                  <a:cubicBezTo>
                    <a:pt x="8166" y="6701"/>
                    <a:pt x="8254" y="6401"/>
                    <a:pt x="8368" y="6196"/>
                  </a:cubicBezTo>
                  <a:cubicBezTo>
                    <a:pt x="8257" y="6035"/>
                    <a:pt x="8200" y="5890"/>
                    <a:pt x="8123" y="5849"/>
                  </a:cubicBezTo>
                  <a:cubicBezTo>
                    <a:pt x="7815" y="5687"/>
                    <a:pt x="7745" y="5311"/>
                    <a:pt x="7905" y="4913"/>
                  </a:cubicBezTo>
                  <a:cubicBezTo>
                    <a:pt x="8051" y="4555"/>
                    <a:pt x="8285" y="4308"/>
                    <a:pt x="8479" y="4010"/>
                  </a:cubicBezTo>
                  <a:cubicBezTo>
                    <a:pt x="8602" y="3822"/>
                    <a:pt x="8733" y="3648"/>
                    <a:pt x="8842" y="3439"/>
                  </a:cubicBezTo>
                  <a:cubicBezTo>
                    <a:pt x="8952" y="3230"/>
                    <a:pt x="9018" y="2841"/>
                    <a:pt x="9141" y="2788"/>
                  </a:cubicBezTo>
                  <a:cubicBezTo>
                    <a:pt x="9359" y="2694"/>
                    <a:pt x="9650" y="2576"/>
                    <a:pt x="9781" y="3141"/>
                  </a:cubicBezTo>
                  <a:cubicBezTo>
                    <a:pt x="9568" y="3432"/>
                    <a:pt x="9386" y="3807"/>
                    <a:pt x="9155" y="3969"/>
                  </a:cubicBezTo>
                  <a:cubicBezTo>
                    <a:pt x="8643" y="4326"/>
                    <a:pt x="8908" y="4980"/>
                    <a:pt x="8948" y="5487"/>
                  </a:cubicBezTo>
                  <a:cubicBezTo>
                    <a:pt x="8967" y="5724"/>
                    <a:pt x="9197" y="6013"/>
                    <a:pt x="9360" y="6089"/>
                  </a:cubicBezTo>
                  <a:cubicBezTo>
                    <a:pt x="9537" y="6171"/>
                    <a:pt x="9748" y="6029"/>
                    <a:pt x="9946" y="5992"/>
                  </a:cubicBezTo>
                  <a:cubicBezTo>
                    <a:pt x="10307" y="5925"/>
                    <a:pt x="10682" y="5510"/>
                    <a:pt x="11046" y="6084"/>
                  </a:cubicBezTo>
                  <a:cubicBezTo>
                    <a:pt x="10524" y="6222"/>
                    <a:pt x="10031" y="6353"/>
                    <a:pt x="9547" y="6482"/>
                  </a:cubicBezTo>
                  <a:cubicBezTo>
                    <a:pt x="9559" y="7062"/>
                    <a:pt x="9982" y="7310"/>
                    <a:pt x="9680" y="7795"/>
                  </a:cubicBezTo>
                  <a:cubicBezTo>
                    <a:pt x="9104" y="7294"/>
                    <a:pt x="8945" y="7486"/>
                    <a:pt x="8981" y="8640"/>
                  </a:cubicBezTo>
                  <a:cubicBezTo>
                    <a:pt x="8993" y="9016"/>
                    <a:pt x="8585" y="9633"/>
                    <a:pt x="8422" y="9433"/>
                  </a:cubicBezTo>
                  <a:cubicBezTo>
                    <a:pt x="8132" y="9074"/>
                    <a:pt x="7916" y="9328"/>
                    <a:pt x="7657" y="9505"/>
                  </a:cubicBezTo>
                  <a:cubicBezTo>
                    <a:pt x="7467" y="9634"/>
                    <a:pt x="7154" y="9795"/>
                    <a:pt x="7057" y="9640"/>
                  </a:cubicBezTo>
                  <a:cubicBezTo>
                    <a:pt x="6849" y="9306"/>
                    <a:pt x="6710" y="9473"/>
                    <a:pt x="6542" y="9609"/>
                  </a:cubicBezTo>
                  <a:cubicBezTo>
                    <a:pt x="6212" y="9877"/>
                    <a:pt x="6050" y="9498"/>
                    <a:pt x="5841" y="9134"/>
                  </a:cubicBezTo>
                  <a:cubicBezTo>
                    <a:pt x="5975" y="9099"/>
                    <a:pt x="6067" y="9074"/>
                    <a:pt x="6257" y="9023"/>
                  </a:cubicBezTo>
                  <a:cubicBezTo>
                    <a:pt x="6088" y="8852"/>
                    <a:pt x="6009" y="8774"/>
                    <a:pt x="5901" y="8665"/>
                  </a:cubicBezTo>
                  <a:cubicBezTo>
                    <a:pt x="6004" y="8539"/>
                    <a:pt x="6073" y="8454"/>
                    <a:pt x="6102" y="8420"/>
                  </a:cubicBezTo>
                  <a:cubicBezTo>
                    <a:pt x="6080" y="8081"/>
                    <a:pt x="6062" y="7803"/>
                    <a:pt x="6044" y="7530"/>
                  </a:cubicBezTo>
                  <a:cubicBezTo>
                    <a:pt x="5334" y="8034"/>
                    <a:pt x="5334" y="8034"/>
                    <a:pt x="5536" y="9211"/>
                  </a:cubicBezTo>
                  <a:cubicBezTo>
                    <a:pt x="5546" y="9272"/>
                    <a:pt x="5587" y="9317"/>
                    <a:pt x="5593" y="9375"/>
                  </a:cubicBezTo>
                  <a:cubicBezTo>
                    <a:pt x="5631" y="9738"/>
                    <a:pt x="5636" y="10005"/>
                    <a:pt x="5326" y="9962"/>
                  </a:cubicBezTo>
                  <a:cubicBezTo>
                    <a:pt x="5119" y="9933"/>
                    <a:pt x="4870" y="10000"/>
                    <a:pt x="4699" y="10186"/>
                  </a:cubicBezTo>
                  <a:cubicBezTo>
                    <a:pt x="4291" y="10631"/>
                    <a:pt x="4045" y="11378"/>
                    <a:pt x="3581" y="11806"/>
                  </a:cubicBezTo>
                  <a:cubicBezTo>
                    <a:pt x="3266" y="12098"/>
                    <a:pt x="3109" y="12632"/>
                    <a:pt x="2625" y="12509"/>
                  </a:cubicBezTo>
                  <a:cubicBezTo>
                    <a:pt x="2316" y="12432"/>
                    <a:pt x="2320" y="11943"/>
                    <a:pt x="2088" y="11917"/>
                  </a:cubicBezTo>
                  <a:cubicBezTo>
                    <a:pt x="2936" y="11852"/>
                    <a:pt x="3067" y="11776"/>
                    <a:pt x="3428" y="11075"/>
                  </a:cubicBezTo>
                  <a:cubicBezTo>
                    <a:pt x="3497" y="10940"/>
                    <a:pt x="3541" y="10765"/>
                    <a:pt x="3597" y="10608"/>
                  </a:cubicBezTo>
                  <a:cubicBezTo>
                    <a:pt x="3473" y="10515"/>
                    <a:pt x="3350" y="10422"/>
                    <a:pt x="3226" y="10329"/>
                  </a:cubicBezTo>
                  <a:cubicBezTo>
                    <a:pt x="3248" y="10308"/>
                    <a:pt x="3270" y="10288"/>
                    <a:pt x="3293" y="10268"/>
                  </a:cubicBezTo>
                  <a:cubicBezTo>
                    <a:pt x="3020" y="9619"/>
                    <a:pt x="2746" y="8970"/>
                    <a:pt x="2465" y="8304"/>
                  </a:cubicBezTo>
                  <a:cubicBezTo>
                    <a:pt x="2540" y="8102"/>
                    <a:pt x="2641" y="7827"/>
                    <a:pt x="2764" y="7494"/>
                  </a:cubicBezTo>
                  <a:cubicBezTo>
                    <a:pt x="2542" y="7471"/>
                    <a:pt x="2389" y="7455"/>
                    <a:pt x="2213" y="7435"/>
                  </a:cubicBezTo>
                  <a:cubicBezTo>
                    <a:pt x="2295" y="7241"/>
                    <a:pt x="2352" y="7107"/>
                    <a:pt x="2398" y="6999"/>
                  </a:cubicBezTo>
                  <a:cubicBezTo>
                    <a:pt x="1923" y="6554"/>
                    <a:pt x="1806" y="7507"/>
                    <a:pt x="1524" y="7659"/>
                  </a:cubicBezTo>
                  <a:cubicBezTo>
                    <a:pt x="1561" y="8006"/>
                    <a:pt x="1602" y="8390"/>
                    <a:pt x="1638" y="8732"/>
                  </a:cubicBezTo>
                  <a:lnTo>
                    <a:pt x="1922" y="8732"/>
                  </a:lnTo>
                  <a:cubicBezTo>
                    <a:pt x="1807" y="8986"/>
                    <a:pt x="1734" y="9147"/>
                    <a:pt x="1654" y="9324"/>
                  </a:cubicBezTo>
                  <a:cubicBezTo>
                    <a:pt x="1400" y="8864"/>
                    <a:pt x="1125" y="8872"/>
                    <a:pt x="855" y="9135"/>
                  </a:cubicBezTo>
                  <a:cubicBezTo>
                    <a:pt x="698" y="9289"/>
                    <a:pt x="570" y="9526"/>
                    <a:pt x="367" y="9812"/>
                  </a:cubicBezTo>
                  <a:cubicBezTo>
                    <a:pt x="376" y="9866"/>
                    <a:pt x="414" y="10105"/>
                    <a:pt x="465" y="10431"/>
                  </a:cubicBezTo>
                  <a:cubicBezTo>
                    <a:pt x="463" y="10435"/>
                    <a:pt x="390" y="10482"/>
                    <a:pt x="367" y="10570"/>
                  </a:cubicBezTo>
                  <a:cubicBezTo>
                    <a:pt x="315" y="10763"/>
                    <a:pt x="286" y="10978"/>
                    <a:pt x="248" y="11184"/>
                  </a:cubicBezTo>
                  <a:cubicBezTo>
                    <a:pt x="378" y="11201"/>
                    <a:pt x="514" y="11269"/>
                    <a:pt x="636" y="11223"/>
                  </a:cubicBezTo>
                  <a:cubicBezTo>
                    <a:pt x="792" y="11164"/>
                    <a:pt x="932" y="10972"/>
                    <a:pt x="1088" y="10913"/>
                  </a:cubicBezTo>
                  <a:cubicBezTo>
                    <a:pt x="1355" y="10810"/>
                    <a:pt x="1423" y="10512"/>
                    <a:pt x="1425" y="10102"/>
                  </a:cubicBezTo>
                  <a:cubicBezTo>
                    <a:pt x="1425" y="9972"/>
                    <a:pt x="1435" y="9841"/>
                    <a:pt x="1447" y="9570"/>
                  </a:cubicBezTo>
                  <a:cubicBezTo>
                    <a:pt x="1669" y="9995"/>
                    <a:pt x="1832" y="10306"/>
                    <a:pt x="2008" y="10640"/>
                  </a:cubicBezTo>
                  <a:cubicBezTo>
                    <a:pt x="1865" y="10808"/>
                    <a:pt x="1754" y="10937"/>
                    <a:pt x="1638" y="11072"/>
                  </a:cubicBezTo>
                  <a:cubicBezTo>
                    <a:pt x="1808" y="11188"/>
                    <a:pt x="1962" y="11294"/>
                    <a:pt x="2068" y="11366"/>
                  </a:cubicBezTo>
                  <a:cubicBezTo>
                    <a:pt x="1869" y="11612"/>
                    <a:pt x="1672" y="11852"/>
                    <a:pt x="1475" y="12093"/>
                  </a:cubicBezTo>
                  <a:cubicBezTo>
                    <a:pt x="1486" y="12127"/>
                    <a:pt x="1497" y="12159"/>
                    <a:pt x="1508" y="12192"/>
                  </a:cubicBezTo>
                  <a:cubicBezTo>
                    <a:pt x="1632" y="12136"/>
                    <a:pt x="1756" y="12081"/>
                    <a:pt x="1878" y="12025"/>
                  </a:cubicBezTo>
                  <a:lnTo>
                    <a:pt x="1878" y="12883"/>
                  </a:lnTo>
                  <a:cubicBezTo>
                    <a:pt x="1802" y="13092"/>
                    <a:pt x="1745" y="13247"/>
                    <a:pt x="1688" y="13401"/>
                  </a:cubicBezTo>
                  <a:cubicBezTo>
                    <a:pt x="1776" y="13480"/>
                    <a:pt x="1875" y="13533"/>
                    <a:pt x="1949" y="13640"/>
                  </a:cubicBezTo>
                  <a:cubicBezTo>
                    <a:pt x="2186" y="13981"/>
                    <a:pt x="2529" y="14275"/>
                    <a:pt x="2614" y="14713"/>
                  </a:cubicBezTo>
                  <a:cubicBezTo>
                    <a:pt x="2702" y="15159"/>
                    <a:pt x="2543" y="15760"/>
                    <a:pt x="2464" y="16280"/>
                  </a:cubicBezTo>
                  <a:cubicBezTo>
                    <a:pt x="2451" y="16366"/>
                    <a:pt x="2295" y="16437"/>
                    <a:pt x="2207" y="16431"/>
                  </a:cubicBezTo>
                  <a:cubicBezTo>
                    <a:pt x="1881" y="16407"/>
                    <a:pt x="1556" y="16318"/>
                    <a:pt x="1230" y="16314"/>
                  </a:cubicBezTo>
                  <a:cubicBezTo>
                    <a:pt x="874" y="16309"/>
                    <a:pt x="482" y="16048"/>
                    <a:pt x="189" y="16641"/>
                  </a:cubicBezTo>
                  <a:cubicBezTo>
                    <a:pt x="273" y="17448"/>
                    <a:pt x="301" y="18234"/>
                    <a:pt x="41" y="18977"/>
                  </a:cubicBezTo>
                  <a:cubicBezTo>
                    <a:pt x="-4" y="19105"/>
                    <a:pt x="-7" y="19305"/>
                    <a:pt x="9" y="19460"/>
                  </a:cubicBezTo>
                  <a:cubicBezTo>
                    <a:pt x="43" y="19787"/>
                    <a:pt x="102" y="20107"/>
                    <a:pt x="162" y="20501"/>
                  </a:cubicBezTo>
                  <a:cubicBezTo>
                    <a:pt x="265" y="20483"/>
                    <a:pt x="400" y="20419"/>
                    <a:pt x="529" y="20449"/>
                  </a:cubicBezTo>
                  <a:cubicBezTo>
                    <a:pt x="638" y="20474"/>
                    <a:pt x="810" y="20576"/>
                    <a:pt x="829" y="20702"/>
                  </a:cubicBezTo>
                  <a:cubicBezTo>
                    <a:pt x="874" y="20998"/>
                    <a:pt x="929" y="21311"/>
                    <a:pt x="882" y="21600"/>
                  </a:cubicBezTo>
                  <a:cubicBezTo>
                    <a:pt x="1050" y="21508"/>
                    <a:pt x="1218" y="21417"/>
                    <a:pt x="1385" y="21325"/>
                  </a:cubicBezTo>
                  <a:cubicBezTo>
                    <a:pt x="1383" y="21181"/>
                    <a:pt x="1397" y="21019"/>
                    <a:pt x="1396" y="20875"/>
                  </a:cubicBezTo>
                  <a:cubicBezTo>
                    <a:pt x="1462" y="20833"/>
                    <a:pt x="1523" y="20754"/>
                    <a:pt x="1578" y="20766"/>
                  </a:cubicBezTo>
                  <a:cubicBezTo>
                    <a:pt x="2143" y="20888"/>
                    <a:pt x="2487" y="20315"/>
                    <a:pt x="2795" y="19625"/>
                  </a:cubicBezTo>
                  <a:cubicBezTo>
                    <a:pt x="2831" y="19546"/>
                    <a:pt x="2877" y="19451"/>
                    <a:pt x="2878" y="19362"/>
                  </a:cubicBezTo>
                  <a:cubicBezTo>
                    <a:pt x="2885" y="18463"/>
                    <a:pt x="3013" y="18137"/>
                    <a:pt x="3491" y="17806"/>
                  </a:cubicBezTo>
                  <a:cubicBezTo>
                    <a:pt x="3730" y="17641"/>
                    <a:pt x="3929" y="17476"/>
                    <a:pt x="3888" y="16877"/>
                  </a:cubicBezTo>
                  <a:cubicBezTo>
                    <a:pt x="3858" y="16446"/>
                    <a:pt x="4091" y="16339"/>
                    <a:pt x="4315" y="16411"/>
                  </a:cubicBezTo>
                  <a:cubicBezTo>
                    <a:pt x="4499" y="16469"/>
                    <a:pt x="4679" y="16562"/>
                    <a:pt x="4863" y="16613"/>
                  </a:cubicBezTo>
                  <a:cubicBezTo>
                    <a:pt x="5104" y="16682"/>
                    <a:pt x="5282" y="16622"/>
                    <a:pt x="5390" y="16127"/>
                  </a:cubicBezTo>
                  <a:cubicBezTo>
                    <a:pt x="5490" y="15670"/>
                    <a:pt x="5853" y="15769"/>
                    <a:pt x="6009" y="16256"/>
                  </a:cubicBezTo>
                  <a:cubicBezTo>
                    <a:pt x="6168" y="16747"/>
                    <a:pt x="6323" y="17243"/>
                    <a:pt x="6492" y="17722"/>
                  </a:cubicBezTo>
                  <a:cubicBezTo>
                    <a:pt x="6525" y="17814"/>
                    <a:pt x="6630" y="17917"/>
                    <a:pt x="6679" y="17890"/>
                  </a:cubicBezTo>
                  <a:cubicBezTo>
                    <a:pt x="7154" y="17629"/>
                    <a:pt x="7356" y="18366"/>
                    <a:pt x="7650" y="18713"/>
                  </a:cubicBezTo>
                  <a:cubicBezTo>
                    <a:pt x="7745" y="18825"/>
                    <a:pt x="7781" y="19448"/>
                    <a:pt x="7736" y="19491"/>
                  </a:cubicBezTo>
                  <a:cubicBezTo>
                    <a:pt x="7533" y="19683"/>
                    <a:pt x="7292" y="19761"/>
                    <a:pt x="7062" y="19853"/>
                  </a:cubicBezTo>
                  <a:cubicBezTo>
                    <a:pt x="6947" y="19899"/>
                    <a:pt x="6824" y="19882"/>
                    <a:pt x="6704" y="19894"/>
                  </a:cubicBezTo>
                  <a:cubicBezTo>
                    <a:pt x="6704" y="19960"/>
                    <a:pt x="6704" y="20027"/>
                    <a:pt x="6703" y="20095"/>
                  </a:cubicBezTo>
                  <a:cubicBezTo>
                    <a:pt x="6964" y="20322"/>
                    <a:pt x="7224" y="20550"/>
                    <a:pt x="7397" y="20702"/>
                  </a:cubicBezTo>
                  <a:cubicBezTo>
                    <a:pt x="7665" y="20127"/>
                    <a:pt x="7888" y="19648"/>
                    <a:pt x="8077" y="19244"/>
                  </a:cubicBezTo>
                  <a:cubicBezTo>
                    <a:pt x="8058" y="18933"/>
                    <a:pt x="8044" y="18679"/>
                    <a:pt x="8029" y="18426"/>
                  </a:cubicBezTo>
                  <a:cubicBezTo>
                    <a:pt x="8179" y="18492"/>
                    <a:pt x="8330" y="18557"/>
                    <a:pt x="8540" y="18648"/>
                  </a:cubicBezTo>
                  <a:cubicBezTo>
                    <a:pt x="8457" y="18459"/>
                    <a:pt x="8408" y="18260"/>
                    <a:pt x="8322" y="18165"/>
                  </a:cubicBezTo>
                  <a:cubicBezTo>
                    <a:pt x="8040" y="17853"/>
                    <a:pt x="7739" y="17595"/>
                    <a:pt x="7457" y="17283"/>
                  </a:cubicBezTo>
                  <a:cubicBezTo>
                    <a:pt x="7336" y="17149"/>
                    <a:pt x="7220" y="16962"/>
                    <a:pt x="7142" y="16754"/>
                  </a:cubicBezTo>
                  <a:cubicBezTo>
                    <a:pt x="6952" y="16251"/>
                    <a:pt x="6785" y="15721"/>
                    <a:pt x="6599" y="15173"/>
                  </a:cubicBezTo>
                  <a:cubicBezTo>
                    <a:pt x="6736" y="15091"/>
                    <a:pt x="6830" y="15036"/>
                    <a:pt x="6923" y="14979"/>
                  </a:cubicBezTo>
                  <a:cubicBezTo>
                    <a:pt x="6915" y="15032"/>
                    <a:pt x="6906" y="15084"/>
                    <a:pt x="6897" y="15137"/>
                  </a:cubicBezTo>
                  <a:cubicBezTo>
                    <a:pt x="7012" y="15215"/>
                    <a:pt x="7127" y="15290"/>
                    <a:pt x="7240" y="15375"/>
                  </a:cubicBezTo>
                  <a:cubicBezTo>
                    <a:pt x="7283" y="15408"/>
                    <a:pt x="7342" y="15450"/>
                    <a:pt x="7355" y="15512"/>
                  </a:cubicBezTo>
                  <a:cubicBezTo>
                    <a:pt x="7539" y="16404"/>
                    <a:pt x="8059" y="16559"/>
                    <a:pt x="8445" y="16999"/>
                  </a:cubicBezTo>
                  <a:cubicBezTo>
                    <a:pt x="8671" y="17256"/>
                    <a:pt x="8835" y="17478"/>
                    <a:pt x="8800" y="18028"/>
                  </a:cubicBezTo>
                  <a:cubicBezTo>
                    <a:pt x="8782" y="18313"/>
                    <a:pt x="8898" y="18643"/>
                    <a:pt x="8986" y="18922"/>
                  </a:cubicBezTo>
                  <a:cubicBezTo>
                    <a:pt x="9117" y="19339"/>
                    <a:pt x="9294" y="19715"/>
                    <a:pt x="9421" y="20136"/>
                  </a:cubicBezTo>
                  <a:cubicBezTo>
                    <a:pt x="9543" y="20539"/>
                    <a:pt x="9669" y="20869"/>
                    <a:pt x="9974" y="20760"/>
                  </a:cubicBezTo>
                  <a:cubicBezTo>
                    <a:pt x="10013" y="20497"/>
                    <a:pt x="9922" y="20145"/>
                    <a:pt x="10196" y="20013"/>
                  </a:cubicBezTo>
                  <a:cubicBezTo>
                    <a:pt x="10407" y="19909"/>
                    <a:pt x="10333" y="19646"/>
                    <a:pt x="10210" y="19417"/>
                  </a:cubicBezTo>
                  <a:cubicBezTo>
                    <a:pt x="10048" y="19115"/>
                    <a:pt x="9904" y="18785"/>
                    <a:pt x="9752" y="18467"/>
                  </a:cubicBezTo>
                  <a:cubicBezTo>
                    <a:pt x="9773" y="18431"/>
                    <a:pt x="9796" y="18394"/>
                    <a:pt x="9819" y="18357"/>
                  </a:cubicBezTo>
                  <a:cubicBezTo>
                    <a:pt x="9907" y="18442"/>
                    <a:pt x="9994" y="18526"/>
                    <a:pt x="10105" y="18632"/>
                  </a:cubicBezTo>
                  <a:cubicBezTo>
                    <a:pt x="10263" y="17801"/>
                    <a:pt x="10574" y="17972"/>
                    <a:pt x="10900" y="18263"/>
                  </a:cubicBezTo>
                  <a:cubicBezTo>
                    <a:pt x="10960" y="18557"/>
                    <a:pt x="10725" y="18988"/>
                    <a:pt x="10928" y="19198"/>
                  </a:cubicBezTo>
                  <a:lnTo>
                    <a:pt x="11192" y="18389"/>
                  </a:lnTo>
                  <a:lnTo>
                    <a:pt x="11347" y="18056"/>
                  </a:lnTo>
                  <a:lnTo>
                    <a:pt x="11527" y="17671"/>
                  </a:lnTo>
                  <a:lnTo>
                    <a:pt x="11956" y="16753"/>
                  </a:lnTo>
                  <a:lnTo>
                    <a:pt x="15387" y="17277"/>
                  </a:lnTo>
                  <a:lnTo>
                    <a:pt x="15511" y="17321"/>
                  </a:lnTo>
                  <a:lnTo>
                    <a:pt x="17557" y="18062"/>
                  </a:lnTo>
                  <a:lnTo>
                    <a:pt x="17595" y="17421"/>
                  </a:lnTo>
                  <a:lnTo>
                    <a:pt x="17708" y="15531"/>
                  </a:lnTo>
                  <a:lnTo>
                    <a:pt x="18413" y="14326"/>
                  </a:lnTo>
                  <a:lnTo>
                    <a:pt x="18768" y="11688"/>
                  </a:lnTo>
                  <a:lnTo>
                    <a:pt x="19574" y="11164"/>
                  </a:lnTo>
                  <a:lnTo>
                    <a:pt x="20634" y="13085"/>
                  </a:lnTo>
                  <a:lnTo>
                    <a:pt x="21240" y="14569"/>
                  </a:lnTo>
                  <a:lnTo>
                    <a:pt x="21593" y="10990"/>
                  </a:lnTo>
                  <a:cubicBezTo>
                    <a:pt x="21593" y="10990"/>
                    <a:pt x="20987" y="8632"/>
                    <a:pt x="20987" y="8632"/>
                  </a:cubicBezTo>
                  <a:close/>
                  <a:moveTo>
                    <a:pt x="20987" y="8632"/>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grpSp>
      <p:sp>
        <p:nvSpPr>
          <p:cNvPr id="35" name="Google Shape;35;p20"/>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pic>
        <p:nvPicPr>
          <p:cNvPr id="36" name="Google Shape;36;p20" descr="C:\Users\Burrows Family\Documents\MB LLC\WLG\WLG logo.tif"/>
          <p:cNvPicPr preferRelativeResize="0"/>
          <p:nvPr/>
        </p:nvPicPr>
        <p:blipFill rotWithShape="1">
          <a:blip r:embed="rId2">
            <a:alphaModFix/>
          </a:blip>
          <a:srcRect r="75963"/>
          <a:stretch/>
        </p:blipFill>
        <p:spPr>
          <a:xfrm>
            <a:off x="3693351" y="904286"/>
            <a:ext cx="1757297" cy="1248935"/>
          </a:xfrm>
          <a:prstGeom prst="rect">
            <a:avLst/>
          </a:prstGeom>
          <a:noFill/>
          <a:ln>
            <a:noFill/>
          </a:ln>
        </p:spPr>
      </p:pic>
      <p:sp>
        <p:nvSpPr>
          <p:cNvPr id="37" name="Google Shape;37;p20"/>
          <p:cNvSpPr txBox="1">
            <a:spLocks noGrp="1"/>
          </p:cNvSpPr>
          <p:nvPr>
            <p:ph type="ctrTitle"/>
          </p:nvPr>
        </p:nvSpPr>
        <p:spPr>
          <a:xfrm>
            <a:off x="685800" y="2001375"/>
            <a:ext cx="7772400" cy="753035"/>
          </a:xfrm>
          <a:prstGeom prst="rect">
            <a:avLst/>
          </a:prstGeom>
          <a:noFill/>
          <a:ln>
            <a:noFill/>
          </a:ln>
        </p:spPr>
        <p:txBody>
          <a:bodyPr spcFirstLastPara="1" wrap="square" lIns="0" tIns="0" rIns="0" bIns="0" anchor="b" anchorCtr="0">
            <a:normAutofit/>
          </a:bodyPr>
          <a:lstStyle>
            <a:lvl1pPr lvl="0" algn="ctr">
              <a:spcBef>
                <a:spcPts val="0"/>
              </a:spcBef>
              <a:spcAft>
                <a:spcPts val="0"/>
              </a:spcAft>
              <a:buClr>
                <a:schemeClr val="dk1"/>
              </a:buClr>
              <a:buSzPts val="3200"/>
              <a:buFont typeface="Tahoma"/>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subTitle" idx="1"/>
          </p:nvPr>
        </p:nvSpPr>
        <p:spPr>
          <a:xfrm>
            <a:off x="1371600" y="2784227"/>
            <a:ext cx="6400800" cy="131445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400"/>
              </a:spcBef>
              <a:spcAft>
                <a:spcPts val="0"/>
              </a:spcAft>
              <a:buClr>
                <a:srgbClr val="8B8B8C"/>
              </a:buClr>
              <a:buSzPts val="2000"/>
              <a:buNone/>
              <a:defRPr>
                <a:solidFill>
                  <a:srgbClr val="8B8B8C"/>
                </a:solidFill>
              </a:defRPr>
            </a:lvl2pPr>
            <a:lvl3pPr lvl="2" algn="ctr">
              <a:spcBef>
                <a:spcPts val="360"/>
              </a:spcBef>
              <a:spcAft>
                <a:spcPts val="0"/>
              </a:spcAft>
              <a:buClr>
                <a:srgbClr val="8B8B8C"/>
              </a:buClr>
              <a:buSzPts val="1800"/>
              <a:buNone/>
              <a:defRPr>
                <a:solidFill>
                  <a:srgbClr val="8B8B8C"/>
                </a:solidFill>
              </a:defRPr>
            </a:lvl3pPr>
            <a:lvl4pPr lvl="3" algn="ctr">
              <a:spcBef>
                <a:spcPts val="320"/>
              </a:spcBef>
              <a:spcAft>
                <a:spcPts val="0"/>
              </a:spcAft>
              <a:buClr>
                <a:srgbClr val="8B8B8C"/>
              </a:buClr>
              <a:buSzPts val="1600"/>
              <a:buNone/>
              <a:defRPr>
                <a:solidFill>
                  <a:srgbClr val="8B8B8C"/>
                </a:solidFill>
              </a:defRPr>
            </a:lvl4pPr>
            <a:lvl5pPr lvl="4" algn="ctr">
              <a:spcBef>
                <a:spcPts val="320"/>
              </a:spcBef>
              <a:spcAft>
                <a:spcPts val="0"/>
              </a:spcAft>
              <a:buClr>
                <a:srgbClr val="8B8B8C"/>
              </a:buClr>
              <a:buSzPts val="1600"/>
              <a:buNone/>
              <a:defRPr>
                <a:solidFill>
                  <a:srgbClr val="8B8B8C"/>
                </a:solidFill>
              </a:defRPr>
            </a:lvl5pPr>
            <a:lvl6pPr lvl="5" algn="ctr">
              <a:spcBef>
                <a:spcPts val="400"/>
              </a:spcBef>
              <a:spcAft>
                <a:spcPts val="0"/>
              </a:spcAft>
              <a:buClr>
                <a:srgbClr val="8B8B8C"/>
              </a:buClr>
              <a:buSzPts val="2000"/>
              <a:buNone/>
              <a:defRPr>
                <a:solidFill>
                  <a:srgbClr val="8B8B8C"/>
                </a:solidFill>
              </a:defRPr>
            </a:lvl6pPr>
            <a:lvl7pPr lvl="6" algn="ctr">
              <a:spcBef>
                <a:spcPts val="400"/>
              </a:spcBef>
              <a:spcAft>
                <a:spcPts val="0"/>
              </a:spcAft>
              <a:buClr>
                <a:srgbClr val="8B8B8C"/>
              </a:buClr>
              <a:buSzPts val="2000"/>
              <a:buNone/>
              <a:defRPr>
                <a:solidFill>
                  <a:srgbClr val="8B8B8C"/>
                </a:solidFill>
              </a:defRPr>
            </a:lvl7pPr>
            <a:lvl8pPr lvl="7" algn="ctr">
              <a:spcBef>
                <a:spcPts val="400"/>
              </a:spcBef>
              <a:spcAft>
                <a:spcPts val="0"/>
              </a:spcAft>
              <a:buClr>
                <a:srgbClr val="8B8B8C"/>
              </a:buClr>
              <a:buSzPts val="2000"/>
              <a:buNone/>
              <a:defRPr>
                <a:solidFill>
                  <a:srgbClr val="8B8B8C"/>
                </a:solidFill>
              </a:defRPr>
            </a:lvl8pPr>
            <a:lvl9pPr lvl="8" algn="ctr">
              <a:spcBef>
                <a:spcPts val="400"/>
              </a:spcBef>
              <a:spcAft>
                <a:spcPts val="0"/>
              </a:spcAft>
              <a:buClr>
                <a:srgbClr val="8B8B8C"/>
              </a:buClr>
              <a:buSzPts val="2000"/>
              <a:buNone/>
              <a:defRPr>
                <a:solidFill>
                  <a:srgbClr val="8B8B8C"/>
                </a:solidFill>
              </a:defRPr>
            </a:lvl9pPr>
          </a:lstStyle>
          <a:p>
            <a:endParaRPr/>
          </a:p>
        </p:txBody>
      </p:sp>
      <p:sp>
        <p:nvSpPr>
          <p:cNvPr id="39" name="Google Shape;39;p20"/>
          <p:cNvSpPr/>
          <p:nvPr/>
        </p:nvSpPr>
        <p:spPr>
          <a:xfrm rot="10800000" flipH="1">
            <a:off x="0" y="2055"/>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40" name="Google Shape;40;p20"/>
          <p:cNvSpPr/>
          <p:nvPr/>
        </p:nvSpPr>
        <p:spPr>
          <a:xfrm rot="10800000" flipH="1">
            <a:off x="0" y="5117984"/>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Slide">
  <p:cSld name="1_Blank Slide">
    <p:spTree>
      <p:nvGrpSpPr>
        <p:cNvPr id="1" name="Shape 153"/>
        <p:cNvGrpSpPr/>
        <p:nvPr/>
      </p:nvGrpSpPr>
      <p:grpSpPr>
        <a:xfrm>
          <a:off x="0" y="0"/>
          <a:ext cx="0" cy="0"/>
          <a:chOff x="0" y="0"/>
          <a:chExt cx="0" cy="0"/>
        </a:xfrm>
      </p:grpSpPr>
      <p:sp>
        <p:nvSpPr>
          <p:cNvPr id="154" name="Google Shape;154;p30"/>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5" name="Google Shape;155;p30"/>
          <p:cNvSpPr txBox="1">
            <a:spLocks noGrp="1"/>
          </p:cNvSpPr>
          <p:nvPr>
            <p:ph type="sldNum" idx="12"/>
          </p:nvPr>
        </p:nvSpPr>
        <p:spPr>
          <a:xfrm>
            <a:off x="6553200" y="4642147"/>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30"/>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2400"/>
              <a:buFont typeface="Tahoma"/>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0"/>
          <p:cNvSpPr txBox="1"/>
          <p:nvPr/>
        </p:nvSpPr>
        <p:spPr>
          <a:xfrm>
            <a:off x="8670758" y="46522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pic>
        <p:nvPicPr>
          <p:cNvPr id="158" name="Google Shape;158;p30" descr="C:\Users\Burrows Family\Documents\MB LLC\WLG\WLG logo.tif"/>
          <p:cNvPicPr preferRelativeResize="0"/>
          <p:nvPr/>
        </p:nvPicPr>
        <p:blipFill rotWithShape="1">
          <a:blip r:embed="rId2">
            <a:alphaModFix/>
          </a:blip>
          <a:srcRect/>
          <a:stretch/>
        </p:blipFill>
        <p:spPr>
          <a:xfrm>
            <a:off x="8011547" y="41000"/>
            <a:ext cx="771286" cy="529670"/>
          </a:xfrm>
          <a:prstGeom prst="rect">
            <a:avLst/>
          </a:prstGeom>
          <a:noFill/>
          <a:ln>
            <a:noFill/>
          </a:ln>
        </p:spPr>
      </p:pic>
      <p:sp>
        <p:nvSpPr>
          <p:cNvPr id="159" name="Google Shape;159;p30"/>
          <p:cNvSpPr txBox="1">
            <a:spLocks noGrp="1"/>
          </p:cNvSpPr>
          <p:nvPr>
            <p:ph type="body" idx="1"/>
          </p:nvPr>
        </p:nvSpPr>
        <p:spPr>
          <a:xfrm>
            <a:off x="275593" y="4642147"/>
            <a:ext cx="5076424" cy="273844"/>
          </a:xfrm>
          <a:prstGeom prst="rect">
            <a:avLst/>
          </a:prstGeom>
          <a:noFill/>
          <a:ln>
            <a:noFill/>
          </a:ln>
        </p:spPr>
        <p:txBody>
          <a:bodyPr spcFirstLastPara="1" wrap="square" lIns="91425" tIns="45700" rIns="91425" bIns="45700" anchor="ctr" anchorCtr="0">
            <a:normAutofit/>
          </a:bodyPr>
          <a:lstStyle>
            <a:lvl1pPr marL="457200" lvl="0" indent="-228600" algn="l">
              <a:spcBef>
                <a:spcPts val="280"/>
              </a:spcBef>
              <a:spcAft>
                <a:spcPts val="0"/>
              </a:spcAft>
              <a:buClr>
                <a:schemeClr val="accent2"/>
              </a:buClr>
              <a:buSzPts val="1120"/>
              <a:buFont typeface="Noto Sans Symbols"/>
              <a:buNone/>
              <a:defRPr sz="1400">
                <a:solidFill>
                  <a:schemeClr val="dk2"/>
                </a:solidFill>
                <a:latin typeface="Tahoma"/>
                <a:ea typeface="Tahoma"/>
                <a:cs typeface="Tahoma"/>
                <a:sym typeface="Tahoma"/>
              </a:defRPr>
            </a:lvl1pPr>
            <a:lvl2pPr marL="914400" lvl="1" indent="-228600" algn="l">
              <a:spcBef>
                <a:spcPts val="360"/>
              </a:spcBef>
              <a:spcAft>
                <a:spcPts val="0"/>
              </a:spcAft>
              <a:buClr>
                <a:schemeClr val="accent2"/>
              </a:buClr>
              <a:buSzPts val="1440"/>
              <a:buFont typeface="Noto Sans Symbols"/>
              <a:buNone/>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Footer">
  <p:cSld name="1_Title and Footer">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2400"/>
              <a:buFont typeface="Tahoma"/>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1"/>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63" name="Google Shape;163;p31"/>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31"/>
          <p:cNvSpPr txBox="1">
            <a:spLocks noGrp="1"/>
          </p:cNvSpPr>
          <p:nvPr>
            <p:ph type="body" idx="1"/>
          </p:nvPr>
        </p:nvSpPr>
        <p:spPr>
          <a:xfrm>
            <a:off x="2844621" y="4642147"/>
            <a:ext cx="5076424" cy="273844"/>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Clr>
                <a:schemeClr val="accent2"/>
              </a:buClr>
              <a:buSzPts val="1120"/>
              <a:buFont typeface="Noto Sans Symbols"/>
              <a:buNone/>
              <a:defRPr sz="1400">
                <a:solidFill>
                  <a:schemeClr val="dk2"/>
                </a:solidFill>
                <a:latin typeface="Tahoma"/>
                <a:ea typeface="Tahoma"/>
                <a:cs typeface="Tahoma"/>
                <a:sym typeface="Tahoma"/>
              </a:defRPr>
            </a:lvl1pPr>
            <a:lvl2pPr marL="914400" lvl="1" indent="-228600" algn="l">
              <a:spcBef>
                <a:spcPts val="360"/>
              </a:spcBef>
              <a:spcAft>
                <a:spcPts val="0"/>
              </a:spcAft>
              <a:buClr>
                <a:schemeClr val="accent2"/>
              </a:buClr>
              <a:buSzPts val="1440"/>
              <a:buFont typeface="Noto Sans Symbols"/>
              <a:buNone/>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65" name="Google Shape;165;p31"/>
          <p:cNvPicPr preferRelativeResize="0"/>
          <p:nvPr/>
        </p:nvPicPr>
        <p:blipFill rotWithShape="1">
          <a:blip r:embed="rId2">
            <a:alphaModFix/>
          </a:blip>
          <a:srcRect/>
          <a:stretch/>
        </p:blipFill>
        <p:spPr>
          <a:xfrm>
            <a:off x="427383" y="4625987"/>
            <a:ext cx="2143148" cy="30616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Footer">
  <p:cSld name="3_Title and Footer">
    <p:spTree>
      <p:nvGrpSpPr>
        <p:cNvPr id="1" name="Shape 166"/>
        <p:cNvGrpSpPr/>
        <p:nvPr/>
      </p:nvGrpSpPr>
      <p:grpSpPr>
        <a:xfrm>
          <a:off x="0" y="0"/>
          <a:ext cx="0" cy="0"/>
          <a:chOff x="0" y="0"/>
          <a:chExt cx="0" cy="0"/>
        </a:xfrm>
      </p:grpSpPr>
      <p:sp>
        <p:nvSpPr>
          <p:cNvPr id="167" name="Google Shape;167;p32"/>
          <p:cNvSpPr/>
          <p:nvPr/>
        </p:nvSpPr>
        <p:spPr>
          <a:xfrm>
            <a:off x="0" y="4434705"/>
            <a:ext cx="9144000" cy="70560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68" name="Google Shape;168;p32"/>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69" name="Google Shape;169;p32"/>
          <p:cNvSpPr txBox="1">
            <a:spLocks noGrp="1"/>
          </p:cNvSpPr>
          <p:nvPr>
            <p:ph type="body" idx="1"/>
          </p:nvPr>
        </p:nvSpPr>
        <p:spPr>
          <a:xfrm>
            <a:off x="386149" y="842480"/>
            <a:ext cx="8300651" cy="3592224"/>
          </a:xfrm>
          <a:prstGeom prst="rect">
            <a:avLst/>
          </a:prstGeom>
          <a:noFill/>
          <a:ln>
            <a:noFill/>
          </a:ln>
        </p:spPr>
        <p:txBody>
          <a:bodyPr spcFirstLastPara="1" wrap="square" lIns="91425" tIns="45700" rIns="91425" bIns="45700" anchor="t" anchorCtr="0">
            <a:normAutofit/>
          </a:bodyPr>
          <a:lstStyle>
            <a:lvl1pPr marL="457200" lvl="0" indent="-330200" algn="l">
              <a:spcBef>
                <a:spcPts val="400"/>
              </a:spcBef>
              <a:spcAft>
                <a:spcPts val="0"/>
              </a:spcAft>
              <a:buClr>
                <a:schemeClr val="accent2"/>
              </a:buClr>
              <a:buSzPts val="1600"/>
              <a:buFont typeface="Noto Sans Symbols"/>
              <a:buChar char="▪"/>
              <a:defRPr sz="2000">
                <a:solidFill>
                  <a:schemeClr val="dk1"/>
                </a:solidFill>
              </a:defRPr>
            </a:lvl1pPr>
            <a:lvl2pPr marL="914400" lvl="1" indent="-320040" algn="l">
              <a:spcBef>
                <a:spcPts val="360"/>
              </a:spcBef>
              <a:spcAft>
                <a:spcPts val="0"/>
              </a:spcAft>
              <a:buClr>
                <a:schemeClr val="accent2"/>
              </a:buClr>
              <a:buSzPts val="1440"/>
              <a:buFont typeface="Noto Sans Symbols"/>
              <a:buChar char="▪"/>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32"/>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71" name="Google Shape;171;p32"/>
          <p:cNvSpPr txBox="1">
            <a:spLocks noGrp="1"/>
          </p:cNvSpPr>
          <p:nvPr>
            <p:ph type="body" idx="2"/>
          </p:nvPr>
        </p:nvSpPr>
        <p:spPr>
          <a:xfrm>
            <a:off x="2844621" y="4642147"/>
            <a:ext cx="5076424" cy="273844"/>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Clr>
                <a:schemeClr val="accent2"/>
              </a:buClr>
              <a:buSzPts val="1120"/>
              <a:buFont typeface="Noto Sans Symbols"/>
              <a:buNone/>
              <a:defRPr sz="1400">
                <a:solidFill>
                  <a:schemeClr val="dk2"/>
                </a:solidFill>
                <a:latin typeface="Tahoma"/>
                <a:ea typeface="Tahoma"/>
                <a:cs typeface="Tahoma"/>
                <a:sym typeface="Tahoma"/>
              </a:defRPr>
            </a:lvl1pPr>
            <a:lvl2pPr marL="914400" lvl="1" indent="-228600" algn="l">
              <a:spcBef>
                <a:spcPts val="360"/>
              </a:spcBef>
              <a:spcAft>
                <a:spcPts val="0"/>
              </a:spcAft>
              <a:buClr>
                <a:schemeClr val="accent2"/>
              </a:buClr>
              <a:buSzPts val="1440"/>
              <a:buFont typeface="Noto Sans Symbols"/>
              <a:buNone/>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72" name="Google Shape;172;p32"/>
          <p:cNvPicPr preferRelativeResize="0"/>
          <p:nvPr/>
        </p:nvPicPr>
        <p:blipFill rotWithShape="1">
          <a:blip r:embed="rId2">
            <a:alphaModFix/>
          </a:blip>
          <a:srcRect/>
          <a:stretch/>
        </p:blipFill>
        <p:spPr>
          <a:xfrm>
            <a:off x="427383" y="4625987"/>
            <a:ext cx="2143148" cy="306164"/>
          </a:xfrm>
          <a:prstGeom prst="rect">
            <a:avLst/>
          </a:prstGeom>
          <a:noFill/>
          <a:ln>
            <a:noFill/>
          </a:ln>
        </p:spPr>
      </p:pic>
      <p:sp>
        <p:nvSpPr>
          <p:cNvPr id="173" name="Google Shape;173;p32"/>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and Footer">
  <p:cSld name="4_Title and Footer">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2400"/>
              <a:buFont typeface="Tahoma"/>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33"/>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77" name="Google Shape;177;p33"/>
          <p:cNvSpPr txBox="1">
            <a:spLocks noGrp="1"/>
          </p:cNvSpPr>
          <p:nvPr>
            <p:ph type="body" idx="1"/>
          </p:nvPr>
        </p:nvSpPr>
        <p:spPr>
          <a:xfrm>
            <a:off x="386149" y="1146948"/>
            <a:ext cx="8300651" cy="3287756"/>
          </a:xfrm>
          <a:prstGeom prst="rect">
            <a:avLst/>
          </a:prstGeom>
          <a:noFill/>
          <a:ln>
            <a:noFill/>
          </a:ln>
        </p:spPr>
        <p:txBody>
          <a:bodyPr spcFirstLastPara="1" wrap="square" lIns="91425" tIns="45700" rIns="91425" bIns="45700" anchor="t" anchorCtr="0">
            <a:normAutofit/>
          </a:bodyPr>
          <a:lstStyle>
            <a:lvl1pPr marL="457200" lvl="0" indent="-330200" algn="l">
              <a:spcBef>
                <a:spcPts val="400"/>
              </a:spcBef>
              <a:spcAft>
                <a:spcPts val="0"/>
              </a:spcAft>
              <a:buClr>
                <a:schemeClr val="accent2"/>
              </a:buClr>
              <a:buSzPts val="1600"/>
              <a:buFont typeface="Noto Sans Symbols"/>
              <a:buChar char="▪"/>
              <a:defRPr sz="2000">
                <a:solidFill>
                  <a:schemeClr val="dk1"/>
                </a:solidFill>
              </a:defRPr>
            </a:lvl1pPr>
            <a:lvl2pPr marL="914400" lvl="1" indent="-320040" algn="l">
              <a:spcBef>
                <a:spcPts val="360"/>
              </a:spcBef>
              <a:spcAft>
                <a:spcPts val="0"/>
              </a:spcAft>
              <a:buClr>
                <a:schemeClr val="accent2"/>
              </a:buClr>
              <a:buSzPts val="1440"/>
              <a:buFont typeface="Noto Sans Symbols"/>
              <a:buChar char="▪"/>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33"/>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33"/>
          <p:cNvSpPr txBox="1">
            <a:spLocks noGrp="1"/>
          </p:cNvSpPr>
          <p:nvPr>
            <p:ph type="body" idx="2"/>
          </p:nvPr>
        </p:nvSpPr>
        <p:spPr>
          <a:xfrm>
            <a:off x="386149" y="4653885"/>
            <a:ext cx="5076424" cy="273844"/>
          </a:xfrm>
          <a:prstGeom prst="rect">
            <a:avLst/>
          </a:prstGeom>
          <a:noFill/>
          <a:ln>
            <a:noFill/>
          </a:ln>
        </p:spPr>
        <p:txBody>
          <a:bodyPr spcFirstLastPara="1" wrap="square" lIns="91425" tIns="45700" rIns="91425" bIns="45700" anchor="ctr" anchorCtr="0">
            <a:normAutofit/>
          </a:bodyPr>
          <a:lstStyle>
            <a:lvl1pPr marL="457200" lvl="0" indent="-228600" algn="l">
              <a:spcBef>
                <a:spcPts val="280"/>
              </a:spcBef>
              <a:spcAft>
                <a:spcPts val="0"/>
              </a:spcAft>
              <a:buClr>
                <a:schemeClr val="accent2"/>
              </a:buClr>
              <a:buSzPts val="1120"/>
              <a:buFont typeface="Noto Sans Symbols"/>
              <a:buNone/>
              <a:defRPr sz="1400">
                <a:solidFill>
                  <a:schemeClr val="dk2"/>
                </a:solidFill>
                <a:latin typeface="Tahoma"/>
                <a:ea typeface="Tahoma"/>
                <a:cs typeface="Tahoma"/>
                <a:sym typeface="Tahoma"/>
              </a:defRPr>
            </a:lvl1pPr>
            <a:lvl2pPr marL="914400" lvl="1" indent="-228600" algn="l">
              <a:spcBef>
                <a:spcPts val="360"/>
              </a:spcBef>
              <a:spcAft>
                <a:spcPts val="0"/>
              </a:spcAft>
              <a:buClr>
                <a:schemeClr val="accent2"/>
              </a:buClr>
              <a:buSzPts val="1440"/>
              <a:buFont typeface="Noto Sans Symbols"/>
              <a:buNone/>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0" name="Google Shape;180;p33" descr="C:\Users\Burrows Family\Documents\MB LLC\WLG\WLG logo.tif"/>
          <p:cNvPicPr preferRelativeResize="0"/>
          <p:nvPr/>
        </p:nvPicPr>
        <p:blipFill rotWithShape="1">
          <a:blip r:embed="rId2">
            <a:alphaModFix/>
          </a:blip>
          <a:srcRect/>
          <a:stretch/>
        </p:blipFill>
        <p:spPr>
          <a:xfrm>
            <a:off x="8011547" y="41000"/>
            <a:ext cx="771286" cy="529670"/>
          </a:xfrm>
          <a:prstGeom prst="rect">
            <a:avLst/>
          </a:prstGeom>
          <a:noFill/>
          <a:ln>
            <a:noFill/>
          </a:ln>
        </p:spPr>
      </p:pic>
      <p:sp>
        <p:nvSpPr>
          <p:cNvPr id="181" name="Google Shape;181;p33"/>
          <p:cNvSpPr/>
          <p:nvPr/>
        </p:nvSpPr>
        <p:spPr>
          <a:xfrm>
            <a:off x="0" y="0"/>
            <a:ext cx="318407" cy="514031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and Footer">
  <p:cSld name="5_Title and Footer">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2400"/>
              <a:buFont typeface="Tahoma"/>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34"/>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85" name="Google Shape;185;p34"/>
          <p:cNvSpPr/>
          <p:nvPr/>
        </p:nvSpPr>
        <p:spPr>
          <a:xfrm>
            <a:off x="0" y="0"/>
            <a:ext cx="318407" cy="514031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86" name="Google Shape;186;p34"/>
          <p:cNvSpPr txBox="1">
            <a:spLocks noGrp="1"/>
          </p:cNvSpPr>
          <p:nvPr>
            <p:ph type="body" idx="1"/>
          </p:nvPr>
        </p:nvSpPr>
        <p:spPr>
          <a:xfrm>
            <a:off x="386149" y="1146948"/>
            <a:ext cx="8300651" cy="3287756"/>
          </a:xfrm>
          <a:prstGeom prst="rect">
            <a:avLst/>
          </a:prstGeom>
          <a:noFill/>
          <a:ln>
            <a:noFill/>
          </a:ln>
        </p:spPr>
        <p:txBody>
          <a:bodyPr spcFirstLastPara="1" wrap="square" lIns="91425" tIns="45700" rIns="91425" bIns="45700" anchor="t" anchorCtr="0">
            <a:normAutofit/>
          </a:bodyPr>
          <a:lstStyle>
            <a:lvl1pPr marL="457200" lvl="0" indent="-330200" algn="l">
              <a:spcBef>
                <a:spcPts val="400"/>
              </a:spcBef>
              <a:spcAft>
                <a:spcPts val="0"/>
              </a:spcAft>
              <a:buClr>
                <a:schemeClr val="accent2"/>
              </a:buClr>
              <a:buSzPts val="1600"/>
              <a:buFont typeface="Noto Sans Symbols"/>
              <a:buChar char="▪"/>
              <a:defRPr sz="2000">
                <a:solidFill>
                  <a:schemeClr val="dk1"/>
                </a:solidFill>
              </a:defRPr>
            </a:lvl1pPr>
            <a:lvl2pPr marL="914400" lvl="1" indent="-320040" algn="l">
              <a:spcBef>
                <a:spcPts val="360"/>
              </a:spcBef>
              <a:spcAft>
                <a:spcPts val="0"/>
              </a:spcAft>
              <a:buClr>
                <a:schemeClr val="accent2"/>
              </a:buClr>
              <a:buSzPts val="1440"/>
              <a:buFont typeface="Noto Sans Symbols"/>
              <a:buChar char="▪"/>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34"/>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34"/>
          <p:cNvSpPr txBox="1">
            <a:spLocks noGrp="1"/>
          </p:cNvSpPr>
          <p:nvPr>
            <p:ph type="body" idx="2"/>
          </p:nvPr>
        </p:nvSpPr>
        <p:spPr>
          <a:xfrm>
            <a:off x="2844621" y="4642147"/>
            <a:ext cx="5076424" cy="273844"/>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Clr>
                <a:schemeClr val="accent2"/>
              </a:buClr>
              <a:buSzPts val="1120"/>
              <a:buFont typeface="Noto Sans Symbols"/>
              <a:buNone/>
              <a:defRPr sz="1400">
                <a:solidFill>
                  <a:schemeClr val="dk2"/>
                </a:solidFill>
                <a:latin typeface="Tahoma"/>
                <a:ea typeface="Tahoma"/>
                <a:cs typeface="Tahoma"/>
                <a:sym typeface="Tahoma"/>
              </a:defRPr>
            </a:lvl1pPr>
            <a:lvl2pPr marL="914400" lvl="1" indent="-228600" algn="l">
              <a:spcBef>
                <a:spcPts val="360"/>
              </a:spcBef>
              <a:spcAft>
                <a:spcPts val="0"/>
              </a:spcAft>
              <a:buClr>
                <a:schemeClr val="accent2"/>
              </a:buClr>
              <a:buSzPts val="1440"/>
              <a:buFont typeface="Noto Sans Symbols"/>
              <a:buNone/>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9" name="Google Shape;189;p34"/>
          <p:cNvPicPr preferRelativeResize="0"/>
          <p:nvPr/>
        </p:nvPicPr>
        <p:blipFill rotWithShape="1">
          <a:blip r:embed="rId2">
            <a:alphaModFix/>
          </a:blip>
          <a:srcRect/>
          <a:stretch/>
        </p:blipFill>
        <p:spPr>
          <a:xfrm>
            <a:off x="427383" y="4625987"/>
            <a:ext cx="2143148" cy="30616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Title and Footer">
  <p:cSld name="6_Title and Footer">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2400"/>
              <a:buFont typeface="Tahoma"/>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5"/>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93" name="Google Shape;193;p35"/>
          <p:cNvSpPr/>
          <p:nvPr/>
        </p:nvSpPr>
        <p:spPr>
          <a:xfrm>
            <a:off x="1" y="486808"/>
            <a:ext cx="9144000" cy="2656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94" name="Google Shape;194;p35"/>
          <p:cNvSpPr/>
          <p:nvPr/>
        </p:nvSpPr>
        <p:spPr>
          <a:xfrm>
            <a:off x="0" y="603179"/>
            <a:ext cx="9144000" cy="36837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95" name="Google Shape;195;p35"/>
          <p:cNvSpPr txBox="1">
            <a:spLocks noGrp="1"/>
          </p:cNvSpPr>
          <p:nvPr>
            <p:ph type="subTitle" idx="1"/>
          </p:nvPr>
        </p:nvSpPr>
        <p:spPr>
          <a:xfrm>
            <a:off x="386149" y="635222"/>
            <a:ext cx="6167051" cy="304284"/>
          </a:xfrm>
          <a:prstGeom prst="rect">
            <a:avLst/>
          </a:prstGeom>
          <a:noFill/>
          <a:ln>
            <a:noFill/>
          </a:ln>
        </p:spPr>
        <p:txBody>
          <a:bodyPr spcFirstLastPara="1" wrap="square" lIns="91425" tIns="45700" rIns="91425" bIns="45700" anchor="ctr" anchorCtr="0">
            <a:noAutofit/>
          </a:bodyPr>
          <a:lstStyle>
            <a:lvl1pPr lvl="0" algn="l">
              <a:spcBef>
                <a:spcPts val="280"/>
              </a:spcBef>
              <a:spcAft>
                <a:spcPts val="0"/>
              </a:spcAft>
              <a:buClr>
                <a:schemeClr val="lt1"/>
              </a:buClr>
              <a:buSzPts val="1400"/>
              <a:buNone/>
              <a:defRPr sz="1400">
                <a:solidFill>
                  <a:schemeClr val="lt1"/>
                </a:solidFill>
                <a:latin typeface="Tahoma"/>
                <a:ea typeface="Tahoma"/>
                <a:cs typeface="Tahoma"/>
                <a:sym typeface="Tahoma"/>
              </a:defRPr>
            </a:lvl1pPr>
            <a:lvl2pPr lvl="1" algn="ctr">
              <a:spcBef>
                <a:spcPts val="400"/>
              </a:spcBef>
              <a:spcAft>
                <a:spcPts val="0"/>
              </a:spcAft>
              <a:buClr>
                <a:srgbClr val="8B8B8C"/>
              </a:buClr>
              <a:buSzPts val="2000"/>
              <a:buNone/>
              <a:defRPr>
                <a:solidFill>
                  <a:srgbClr val="8B8B8C"/>
                </a:solidFill>
              </a:defRPr>
            </a:lvl2pPr>
            <a:lvl3pPr lvl="2" algn="ctr">
              <a:spcBef>
                <a:spcPts val="360"/>
              </a:spcBef>
              <a:spcAft>
                <a:spcPts val="0"/>
              </a:spcAft>
              <a:buClr>
                <a:srgbClr val="8B8B8C"/>
              </a:buClr>
              <a:buSzPts val="1800"/>
              <a:buNone/>
              <a:defRPr>
                <a:solidFill>
                  <a:srgbClr val="8B8B8C"/>
                </a:solidFill>
              </a:defRPr>
            </a:lvl3pPr>
            <a:lvl4pPr lvl="3" algn="ctr">
              <a:spcBef>
                <a:spcPts val="320"/>
              </a:spcBef>
              <a:spcAft>
                <a:spcPts val="0"/>
              </a:spcAft>
              <a:buClr>
                <a:srgbClr val="8B8B8C"/>
              </a:buClr>
              <a:buSzPts val="1600"/>
              <a:buNone/>
              <a:defRPr>
                <a:solidFill>
                  <a:srgbClr val="8B8B8C"/>
                </a:solidFill>
              </a:defRPr>
            </a:lvl4pPr>
            <a:lvl5pPr lvl="4" algn="ctr">
              <a:spcBef>
                <a:spcPts val="320"/>
              </a:spcBef>
              <a:spcAft>
                <a:spcPts val="0"/>
              </a:spcAft>
              <a:buClr>
                <a:srgbClr val="8B8B8C"/>
              </a:buClr>
              <a:buSzPts val="1600"/>
              <a:buNone/>
              <a:defRPr>
                <a:solidFill>
                  <a:srgbClr val="8B8B8C"/>
                </a:solidFill>
              </a:defRPr>
            </a:lvl5pPr>
            <a:lvl6pPr lvl="5" algn="ctr">
              <a:spcBef>
                <a:spcPts val="400"/>
              </a:spcBef>
              <a:spcAft>
                <a:spcPts val="0"/>
              </a:spcAft>
              <a:buClr>
                <a:srgbClr val="8B8B8C"/>
              </a:buClr>
              <a:buSzPts val="2000"/>
              <a:buNone/>
              <a:defRPr>
                <a:solidFill>
                  <a:srgbClr val="8B8B8C"/>
                </a:solidFill>
              </a:defRPr>
            </a:lvl6pPr>
            <a:lvl7pPr lvl="6" algn="ctr">
              <a:spcBef>
                <a:spcPts val="400"/>
              </a:spcBef>
              <a:spcAft>
                <a:spcPts val="0"/>
              </a:spcAft>
              <a:buClr>
                <a:srgbClr val="8B8B8C"/>
              </a:buClr>
              <a:buSzPts val="2000"/>
              <a:buNone/>
              <a:defRPr>
                <a:solidFill>
                  <a:srgbClr val="8B8B8C"/>
                </a:solidFill>
              </a:defRPr>
            </a:lvl7pPr>
            <a:lvl8pPr lvl="7" algn="ctr">
              <a:spcBef>
                <a:spcPts val="400"/>
              </a:spcBef>
              <a:spcAft>
                <a:spcPts val="0"/>
              </a:spcAft>
              <a:buClr>
                <a:srgbClr val="8B8B8C"/>
              </a:buClr>
              <a:buSzPts val="2000"/>
              <a:buNone/>
              <a:defRPr>
                <a:solidFill>
                  <a:srgbClr val="8B8B8C"/>
                </a:solidFill>
              </a:defRPr>
            </a:lvl8pPr>
            <a:lvl9pPr lvl="8" algn="ctr">
              <a:spcBef>
                <a:spcPts val="400"/>
              </a:spcBef>
              <a:spcAft>
                <a:spcPts val="0"/>
              </a:spcAft>
              <a:buClr>
                <a:srgbClr val="8B8B8C"/>
              </a:buClr>
              <a:buSzPts val="2000"/>
              <a:buNone/>
              <a:defRPr>
                <a:solidFill>
                  <a:srgbClr val="8B8B8C"/>
                </a:solidFill>
              </a:defRPr>
            </a:lvl9pPr>
          </a:lstStyle>
          <a:p>
            <a:endParaRPr/>
          </a:p>
        </p:txBody>
      </p:sp>
      <p:sp>
        <p:nvSpPr>
          <p:cNvPr id="196" name="Google Shape;196;p35"/>
          <p:cNvSpPr txBox="1">
            <a:spLocks noGrp="1"/>
          </p:cNvSpPr>
          <p:nvPr>
            <p:ph type="body" idx="2"/>
          </p:nvPr>
        </p:nvSpPr>
        <p:spPr>
          <a:xfrm>
            <a:off x="386149" y="1146948"/>
            <a:ext cx="8300651" cy="3287756"/>
          </a:xfrm>
          <a:prstGeom prst="rect">
            <a:avLst/>
          </a:prstGeom>
          <a:noFill/>
          <a:ln>
            <a:noFill/>
          </a:ln>
        </p:spPr>
        <p:txBody>
          <a:bodyPr spcFirstLastPara="1" wrap="square" lIns="91425" tIns="45700" rIns="91425" bIns="45700" anchor="t" anchorCtr="0">
            <a:normAutofit/>
          </a:bodyPr>
          <a:lstStyle>
            <a:lvl1pPr marL="457200" lvl="0" indent="-330200" algn="l">
              <a:spcBef>
                <a:spcPts val="400"/>
              </a:spcBef>
              <a:spcAft>
                <a:spcPts val="0"/>
              </a:spcAft>
              <a:buClr>
                <a:schemeClr val="accent2"/>
              </a:buClr>
              <a:buSzPts val="1600"/>
              <a:buFont typeface="Noto Sans Symbols"/>
              <a:buChar char="▪"/>
              <a:defRPr sz="2000">
                <a:solidFill>
                  <a:schemeClr val="dk1"/>
                </a:solidFill>
              </a:defRPr>
            </a:lvl1pPr>
            <a:lvl2pPr marL="914400" lvl="1" indent="-320040" algn="l">
              <a:spcBef>
                <a:spcPts val="360"/>
              </a:spcBef>
              <a:spcAft>
                <a:spcPts val="0"/>
              </a:spcAft>
              <a:buClr>
                <a:schemeClr val="accent2"/>
              </a:buClr>
              <a:buSzPts val="1440"/>
              <a:buFont typeface="Noto Sans Symbols"/>
              <a:buChar char="▪"/>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7" name="Google Shape;197;p35"/>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35"/>
          <p:cNvSpPr txBox="1">
            <a:spLocks noGrp="1"/>
          </p:cNvSpPr>
          <p:nvPr>
            <p:ph type="body" idx="3"/>
          </p:nvPr>
        </p:nvSpPr>
        <p:spPr>
          <a:xfrm>
            <a:off x="2844621" y="4642147"/>
            <a:ext cx="5076424" cy="273844"/>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Clr>
                <a:schemeClr val="accent2"/>
              </a:buClr>
              <a:buSzPts val="1120"/>
              <a:buFont typeface="Noto Sans Symbols"/>
              <a:buNone/>
              <a:defRPr sz="1400">
                <a:solidFill>
                  <a:schemeClr val="dk2"/>
                </a:solidFill>
                <a:latin typeface="Tahoma"/>
                <a:ea typeface="Tahoma"/>
                <a:cs typeface="Tahoma"/>
                <a:sym typeface="Tahoma"/>
              </a:defRPr>
            </a:lvl1pPr>
            <a:lvl2pPr marL="914400" lvl="1" indent="-228600" algn="l">
              <a:spcBef>
                <a:spcPts val="360"/>
              </a:spcBef>
              <a:spcAft>
                <a:spcPts val="0"/>
              </a:spcAft>
              <a:buClr>
                <a:schemeClr val="accent2"/>
              </a:buClr>
              <a:buSzPts val="1440"/>
              <a:buFont typeface="Noto Sans Symbols"/>
              <a:buNone/>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9" name="Google Shape;199;p35"/>
          <p:cNvPicPr preferRelativeResize="0"/>
          <p:nvPr/>
        </p:nvPicPr>
        <p:blipFill rotWithShape="1">
          <a:blip r:embed="rId2">
            <a:alphaModFix/>
          </a:blip>
          <a:srcRect/>
          <a:stretch/>
        </p:blipFill>
        <p:spPr>
          <a:xfrm>
            <a:off x="427383" y="4625987"/>
            <a:ext cx="2143148" cy="30616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00"/>
        <p:cNvGrpSpPr/>
        <p:nvPr/>
      </p:nvGrpSpPr>
      <p:grpSpPr>
        <a:xfrm>
          <a:off x="0" y="0"/>
          <a:ext cx="0" cy="0"/>
          <a:chOff x="0" y="0"/>
          <a:chExt cx="0" cy="0"/>
        </a:xfrm>
      </p:grpSpPr>
      <p:sp>
        <p:nvSpPr>
          <p:cNvPr id="201" name="Google Shape;201;p36"/>
          <p:cNvSpPr/>
          <p:nvPr/>
        </p:nvSpPr>
        <p:spPr>
          <a:xfrm>
            <a:off x="0" y="4434705"/>
            <a:ext cx="9144000" cy="70560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02" name="Google Shape;202;p36"/>
          <p:cNvPicPr preferRelativeResize="0"/>
          <p:nvPr/>
        </p:nvPicPr>
        <p:blipFill rotWithShape="1">
          <a:blip r:embed="rId2">
            <a:alphaModFix/>
          </a:blip>
          <a:srcRect b="87680"/>
          <a:stretch/>
        </p:blipFill>
        <p:spPr>
          <a:xfrm>
            <a:off x="3381776" y="2201"/>
            <a:ext cx="5762224" cy="632836"/>
          </a:xfrm>
          <a:prstGeom prst="rect">
            <a:avLst/>
          </a:prstGeom>
          <a:noFill/>
          <a:ln>
            <a:noFill/>
          </a:ln>
        </p:spPr>
      </p:pic>
      <p:sp>
        <p:nvSpPr>
          <p:cNvPr id="203" name="Google Shape;203;p36"/>
          <p:cNvSpPr/>
          <p:nvPr/>
        </p:nvSpPr>
        <p:spPr>
          <a:xfrm>
            <a:off x="0" y="4817"/>
            <a:ext cx="3837904" cy="630220"/>
          </a:xfrm>
          <a:prstGeom prst="rect">
            <a:avLst/>
          </a:prstGeom>
          <a:solidFill>
            <a:srgbClr val="262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04" name="Google Shape;204;p36"/>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1"/>
              </a:buClr>
              <a:buSzPts val="2400"/>
              <a:buFont typeface="Tahoma"/>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36"/>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06" name="Google Shape;206;p36"/>
          <p:cNvSpPr/>
          <p:nvPr/>
        </p:nvSpPr>
        <p:spPr>
          <a:xfrm rot="10800000" flipH="1">
            <a:off x="0" y="2055"/>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07" name="Google Shape;207;p36"/>
          <p:cNvSpPr txBox="1">
            <a:spLocks noGrp="1"/>
          </p:cNvSpPr>
          <p:nvPr>
            <p:ph type="subTitle" idx="1"/>
          </p:nvPr>
        </p:nvSpPr>
        <p:spPr>
          <a:xfrm>
            <a:off x="386149" y="635222"/>
            <a:ext cx="6167051" cy="304284"/>
          </a:xfrm>
          <a:prstGeom prst="rect">
            <a:avLst/>
          </a:prstGeom>
          <a:noFill/>
          <a:ln>
            <a:noFill/>
          </a:ln>
        </p:spPr>
        <p:txBody>
          <a:bodyPr spcFirstLastPara="1" wrap="square" lIns="91425" tIns="45700" rIns="91425" bIns="45700" anchor="ctr" anchorCtr="0">
            <a:noAutofit/>
          </a:bodyPr>
          <a:lstStyle>
            <a:lvl1pPr lvl="0" algn="l">
              <a:spcBef>
                <a:spcPts val="280"/>
              </a:spcBef>
              <a:spcAft>
                <a:spcPts val="0"/>
              </a:spcAft>
              <a:buClr>
                <a:schemeClr val="lt1"/>
              </a:buClr>
              <a:buSzPts val="1400"/>
              <a:buNone/>
              <a:defRPr sz="1400">
                <a:solidFill>
                  <a:schemeClr val="lt1"/>
                </a:solidFill>
                <a:latin typeface="Tahoma"/>
                <a:ea typeface="Tahoma"/>
                <a:cs typeface="Tahoma"/>
                <a:sym typeface="Tahoma"/>
              </a:defRPr>
            </a:lvl1pPr>
            <a:lvl2pPr lvl="1" algn="ctr">
              <a:spcBef>
                <a:spcPts val="400"/>
              </a:spcBef>
              <a:spcAft>
                <a:spcPts val="0"/>
              </a:spcAft>
              <a:buClr>
                <a:srgbClr val="8B8B8C"/>
              </a:buClr>
              <a:buSzPts val="2000"/>
              <a:buNone/>
              <a:defRPr>
                <a:solidFill>
                  <a:srgbClr val="8B8B8C"/>
                </a:solidFill>
              </a:defRPr>
            </a:lvl2pPr>
            <a:lvl3pPr lvl="2" algn="ctr">
              <a:spcBef>
                <a:spcPts val="360"/>
              </a:spcBef>
              <a:spcAft>
                <a:spcPts val="0"/>
              </a:spcAft>
              <a:buClr>
                <a:srgbClr val="8B8B8C"/>
              </a:buClr>
              <a:buSzPts val="1800"/>
              <a:buNone/>
              <a:defRPr>
                <a:solidFill>
                  <a:srgbClr val="8B8B8C"/>
                </a:solidFill>
              </a:defRPr>
            </a:lvl3pPr>
            <a:lvl4pPr lvl="3" algn="ctr">
              <a:spcBef>
                <a:spcPts val="320"/>
              </a:spcBef>
              <a:spcAft>
                <a:spcPts val="0"/>
              </a:spcAft>
              <a:buClr>
                <a:srgbClr val="8B8B8C"/>
              </a:buClr>
              <a:buSzPts val="1600"/>
              <a:buNone/>
              <a:defRPr>
                <a:solidFill>
                  <a:srgbClr val="8B8B8C"/>
                </a:solidFill>
              </a:defRPr>
            </a:lvl4pPr>
            <a:lvl5pPr lvl="4" algn="ctr">
              <a:spcBef>
                <a:spcPts val="320"/>
              </a:spcBef>
              <a:spcAft>
                <a:spcPts val="0"/>
              </a:spcAft>
              <a:buClr>
                <a:srgbClr val="8B8B8C"/>
              </a:buClr>
              <a:buSzPts val="1600"/>
              <a:buNone/>
              <a:defRPr>
                <a:solidFill>
                  <a:srgbClr val="8B8B8C"/>
                </a:solidFill>
              </a:defRPr>
            </a:lvl5pPr>
            <a:lvl6pPr lvl="5" algn="ctr">
              <a:spcBef>
                <a:spcPts val="400"/>
              </a:spcBef>
              <a:spcAft>
                <a:spcPts val="0"/>
              </a:spcAft>
              <a:buClr>
                <a:srgbClr val="8B8B8C"/>
              </a:buClr>
              <a:buSzPts val="2000"/>
              <a:buNone/>
              <a:defRPr>
                <a:solidFill>
                  <a:srgbClr val="8B8B8C"/>
                </a:solidFill>
              </a:defRPr>
            </a:lvl6pPr>
            <a:lvl7pPr lvl="6" algn="ctr">
              <a:spcBef>
                <a:spcPts val="400"/>
              </a:spcBef>
              <a:spcAft>
                <a:spcPts val="0"/>
              </a:spcAft>
              <a:buClr>
                <a:srgbClr val="8B8B8C"/>
              </a:buClr>
              <a:buSzPts val="2000"/>
              <a:buNone/>
              <a:defRPr>
                <a:solidFill>
                  <a:srgbClr val="8B8B8C"/>
                </a:solidFill>
              </a:defRPr>
            </a:lvl7pPr>
            <a:lvl8pPr lvl="7" algn="ctr">
              <a:spcBef>
                <a:spcPts val="400"/>
              </a:spcBef>
              <a:spcAft>
                <a:spcPts val="0"/>
              </a:spcAft>
              <a:buClr>
                <a:srgbClr val="8B8B8C"/>
              </a:buClr>
              <a:buSzPts val="2000"/>
              <a:buNone/>
              <a:defRPr>
                <a:solidFill>
                  <a:srgbClr val="8B8B8C"/>
                </a:solidFill>
              </a:defRPr>
            </a:lvl8pPr>
            <a:lvl9pPr lvl="8" algn="ctr">
              <a:spcBef>
                <a:spcPts val="400"/>
              </a:spcBef>
              <a:spcAft>
                <a:spcPts val="0"/>
              </a:spcAft>
              <a:buClr>
                <a:srgbClr val="8B8B8C"/>
              </a:buClr>
              <a:buSzPts val="2000"/>
              <a:buNone/>
              <a:defRPr>
                <a:solidFill>
                  <a:srgbClr val="8B8B8C"/>
                </a:solidFill>
              </a:defRPr>
            </a:lvl9pPr>
          </a:lstStyle>
          <a:p>
            <a:endParaRPr/>
          </a:p>
        </p:txBody>
      </p:sp>
      <p:sp>
        <p:nvSpPr>
          <p:cNvPr id="208" name="Google Shape;208;p36"/>
          <p:cNvSpPr txBox="1">
            <a:spLocks noGrp="1"/>
          </p:cNvSpPr>
          <p:nvPr>
            <p:ph type="body" idx="2"/>
          </p:nvPr>
        </p:nvSpPr>
        <p:spPr>
          <a:xfrm>
            <a:off x="386147" y="1073102"/>
            <a:ext cx="8300651" cy="328775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accent2"/>
              </a:buClr>
              <a:buSzPts val="1600"/>
              <a:buFont typeface="Noto Sans Symbols"/>
              <a:buNone/>
              <a:defRPr sz="2000">
                <a:solidFill>
                  <a:schemeClr val="dk1"/>
                </a:solidFill>
              </a:defRPr>
            </a:lvl1pPr>
            <a:lvl2pPr marL="914400" lvl="1" indent="-320040" algn="l">
              <a:spcBef>
                <a:spcPts val="360"/>
              </a:spcBef>
              <a:spcAft>
                <a:spcPts val="0"/>
              </a:spcAft>
              <a:buClr>
                <a:schemeClr val="accent2"/>
              </a:buClr>
              <a:buSzPts val="1440"/>
              <a:buFont typeface="Noto Sans Symbols"/>
              <a:buChar char="▪"/>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36"/>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pic>
        <p:nvPicPr>
          <p:cNvPr id="210" name="Google Shape;210;p36"/>
          <p:cNvPicPr preferRelativeResize="0"/>
          <p:nvPr/>
        </p:nvPicPr>
        <p:blipFill rotWithShape="1">
          <a:blip r:embed="rId3">
            <a:alphaModFix/>
          </a:blip>
          <a:srcRect/>
          <a:stretch/>
        </p:blipFill>
        <p:spPr>
          <a:xfrm>
            <a:off x="427383" y="4625987"/>
            <a:ext cx="2143148" cy="306164"/>
          </a:xfrm>
          <a:prstGeom prst="rect">
            <a:avLst/>
          </a:prstGeom>
          <a:noFill/>
          <a:ln>
            <a:noFill/>
          </a:ln>
        </p:spPr>
      </p:pic>
      <p:sp>
        <p:nvSpPr>
          <p:cNvPr id="211" name="Google Shape;211;p36"/>
          <p:cNvSpPr/>
          <p:nvPr/>
        </p:nvSpPr>
        <p:spPr>
          <a:xfrm>
            <a:off x="0" y="630884"/>
            <a:ext cx="9144000" cy="36837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2"/>
        <p:cNvGrpSpPr/>
        <p:nvPr/>
      </p:nvGrpSpPr>
      <p:grpSpPr>
        <a:xfrm>
          <a:off x="0" y="0"/>
          <a:ext cx="0" cy="0"/>
          <a:chOff x="0" y="0"/>
          <a:chExt cx="0" cy="0"/>
        </a:xfrm>
      </p:grpSpPr>
      <p:sp>
        <p:nvSpPr>
          <p:cNvPr id="213" name="Google Shape;213;p37"/>
          <p:cNvSpPr/>
          <p:nvPr/>
        </p:nvSpPr>
        <p:spPr>
          <a:xfrm>
            <a:off x="0" y="4434705"/>
            <a:ext cx="9144000" cy="70560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14" name="Google Shape;214;p37"/>
          <p:cNvPicPr preferRelativeResize="0"/>
          <p:nvPr/>
        </p:nvPicPr>
        <p:blipFill rotWithShape="1">
          <a:blip r:embed="rId2">
            <a:alphaModFix/>
          </a:blip>
          <a:srcRect b="87680"/>
          <a:stretch/>
        </p:blipFill>
        <p:spPr>
          <a:xfrm>
            <a:off x="3381776" y="2201"/>
            <a:ext cx="5762224" cy="632836"/>
          </a:xfrm>
          <a:prstGeom prst="rect">
            <a:avLst/>
          </a:prstGeom>
          <a:noFill/>
          <a:ln>
            <a:noFill/>
          </a:ln>
        </p:spPr>
      </p:pic>
      <p:sp>
        <p:nvSpPr>
          <p:cNvPr id="215" name="Google Shape;215;p37"/>
          <p:cNvSpPr/>
          <p:nvPr/>
        </p:nvSpPr>
        <p:spPr>
          <a:xfrm>
            <a:off x="0" y="4817"/>
            <a:ext cx="3837904" cy="630220"/>
          </a:xfrm>
          <a:prstGeom prst="rect">
            <a:avLst/>
          </a:prstGeom>
          <a:solidFill>
            <a:srgbClr val="262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16" name="Google Shape;216;p37"/>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1"/>
              </a:buClr>
              <a:buSzPts val="2400"/>
              <a:buFont typeface="Tahoma"/>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7"/>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pic>
        <p:nvPicPr>
          <p:cNvPr id="218" name="Google Shape;218;p37"/>
          <p:cNvPicPr preferRelativeResize="0"/>
          <p:nvPr/>
        </p:nvPicPr>
        <p:blipFill rotWithShape="1">
          <a:blip r:embed="rId3">
            <a:alphaModFix/>
          </a:blip>
          <a:srcRect/>
          <a:stretch/>
        </p:blipFill>
        <p:spPr>
          <a:xfrm>
            <a:off x="8039747" y="107189"/>
            <a:ext cx="697853" cy="373269"/>
          </a:xfrm>
          <a:prstGeom prst="rect">
            <a:avLst/>
          </a:prstGeom>
          <a:noFill/>
          <a:ln>
            <a:noFill/>
          </a:ln>
        </p:spPr>
      </p:pic>
      <p:sp>
        <p:nvSpPr>
          <p:cNvPr id="219" name="Google Shape;219;p37"/>
          <p:cNvSpPr/>
          <p:nvPr/>
        </p:nvSpPr>
        <p:spPr>
          <a:xfrm rot="10800000" flipH="1">
            <a:off x="0" y="2055"/>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20" name="Google Shape;220;p37"/>
          <p:cNvSpPr txBox="1">
            <a:spLocks noGrp="1"/>
          </p:cNvSpPr>
          <p:nvPr>
            <p:ph type="subTitle" idx="1"/>
          </p:nvPr>
        </p:nvSpPr>
        <p:spPr>
          <a:xfrm>
            <a:off x="386149" y="635222"/>
            <a:ext cx="6167051" cy="304284"/>
          </a:xfrm>
          <a:prstGeom prst="rect">
            <a:avLst/>
          </a:prstGeom>
          <a:noFill/>
          <a:ln>
            <a:noFill/>
          </a:ln>
        </p:spPr>
        <p:txBody>
          <a:bodyPr spcFirstLastPara="1" wrap="square" lIns="91425" tIns="45700" rIns="91425" bIns="45700" anchor="ctr" anchorCtr="0">
            <a:noAutofit/>
          </a:bodyPr>
          <a:lstStyle>
            <a:lvl1pPr lvl="0" algn="l">
              <a:spcBef>
                <a:spcPts val="280"/>
              </a:spcBef>
              <a:spcAft>
                <a:spcPts val="0"/>
              </a:spcAft>
              <a:buClr>
                <a:schemeClr val="lt1"/>
              </a:buClr>
              <a:buSzPts val="1400"/>
              <a:buNone/>
              <a:defRPr sz="1400">
                <a:solidFill>
                  <a:schemeClr val="lt1"/>
                </a:solidFill>
                <a:latin typeface="Tahoma"/>
                <a:ea typeface="Tahoma"/>
                <a:cs typeface="Tahoma"/>
                <a:sym typeface="Tahoma"/>
              </a:defRPr>
            </a:lvl1pPr>
            <a:lvl2pPr lvl="1" algn="ctr">
              <a:spcBef>
                <a:spcPts val="400"/>
              </a:spcBef>
              <a:spcAft>
                <a:spcPts val="0"/>
              </a:spcAft>
              <a:buClr>
                <a:srgbClr val="8B8B8C"/>
              </a:buClr>
              <a:buSzPts val="2000"/>
              <a:buNone/>
              <a:defRPr>
                <a:solidFill>
                  <a:srgbClr val="8B8B8C"/>
                </a:solidFill>
              </a:defRPr>
            </a:lvl2pPr>
            <a:lvl3pPr lvl="2" algn="ctr">
              <a:spcBef>
                <a:spcPts val="360"/>
              </a:spcBef>
              <a:spcAft>
                <a:spcPts val="0"/>
              </a:spcAft>
              <a:buClr>
                <a:srgbClr val="8B8B8C"/>
              </a:buClr>
              <a:buSzPts val="1800"/>
              <a:buNone/>
              <a:defRPr>
                <a:solidFill>
                  <a:srgbClr val="8B8B8C"/>
                </a:solidFill>
              </a:defRPr>
            </a:lvl3pPr>
            <a:lvl4pPr lvl="3" algn="ctr">
              <a:spcBef>
                <a:spcPts val="320"/>
              </a:spcBef>
              <a:spcAft>
                <a:spcPts val="0"/>
              </a:spcAft>
              <a:buClr>
                <a:srgbClr val="8B8B8C"/>
              </a:buClr>
              <a:buSzPts val="1600"/>
              <a:buNone/>
              <a:defRPr>
                <a:solidFill>
                  <a:srgbClr val="8B8B8C"/>
                </a:solidFill>
              </a:defRPr>
            </a:lvl4pPr>
            <a:lvl5pPr lvl="4" algn="ctr">
              <a:spcBef>
                <a:spcPts val="320"/>
              </a:spcBef>
              <a:spcAft>
                <a:spcPts val="0"/>
              </a:spcAft>
              <a:buClr>
                <a:srgbClr val="8B8B8C"/>
              </a:buClr>
              <a:buSzPts val="1600"/>
              <a:buNone/>
              <a:defRPr>
                <a:solidFill>
                  <a:srgbClr val="8B8B8C"/>
                </a:solidFill>
              </a:defRPr>
            </a:lvl5pPr>
            <a:lvl6pPr lvl="5" algn="ctr">
              <a:spcBef>
                <a:spcPts val="400"/>
              </a:spcBef>
              <a:spcAft>
                <a:spcPts val="0"/>
              </a:spcAft>
              <a:buClr>
                <a:srgbClr val="8B8B8C"/>
              </a:buClr>
              <a:buSzPts val="2000"/>
              <a:buNone/>
              <a:defRPr>
                <a:solidFill>
                  <a:srgbClr val="8B8B8C"/>
                </a:solidFill>
              </a:defRPr>
            </a:lvl6pPr>
            <a:lvl7pPr lvl="6" algn="ctr">
              <a:spcBef>
                <a:spcPts val="400"/>
              </a:spcBef>
              <a:spcAft>
                <a:spcPts val="0"/>
              </a:spcAft>
              <a:buClr>
                <a:srgbClr val="8B8B8C"/>
              </a:buClr>
              <a:buSzPts val="2000"/>
              <a:buNone/>
              <a:defRPr>
                <a:solidFill>
                  <a:srgbClr val="8B8B8C"/>
                </a:solidFill>
              </a:defRPr>
            </a:lvl7pPr>
            <a:lvl8pPr lvl="7" algn="ctr">
              <a:spcBef>
                <a:spcPts val="400"/>
              </a:spcBef>
              <a:spcAft>
                <a:spcPts val="0"/>
              </a:spcAft>
              <a:buClr>
                <a:srgbClr val="8B8B8C"/>
              </a:buClr>
              <a:buSzPts val="2000"/>
              <a:buNone/>
              <a:defRPr>
                <a:solidFill>
                  <a:srgbClr val="8B8B8C"/>
                </a:solidFill>
              </a:defRPr>
            </a:lvl8pPr>
            <a:lvl9pPr lvl="8" algn="ctr">
              <a:spcBef>
                <a:spcPts val="400"/>
              </a:spcBef>
              <a:spcAft>
                <a:spcPts val="0"/>
              </a:spcAft>
              <a:buClr>
                <a:srgbClr val="8B8B8C"/>
              </a:buClr>
              <a:buSzPts val="2000"/>
              <a:buNone/>
              <a:defRPr>
                <a:solidFill>
                  <a:srgbClr val="8B8B8C"/>
                </a:solidFill>
              </a:defRPr>
            </a:lvl9pPr>
          </a:lstStyle>
          <a:p>
            <a:endParaRPr/>
          </a:p>
        </p:txBody>
      </p:sp>
      <p:sp>
        <p:nvSpPr>
          <p:cNvPr id="221" name="Google Shape;221;p37"/>
          <p:cNvSpPr txBox="1">
            <a:spLocks noGrp="1"/>
          </p:cNvSpPr>
          <p:nvPr>
            <p:ph type="body" idx="2"/>
          </p:nvPr>
        </p:nvSpPr>
        <p:spPr>
          <a:xfrm>
            <a:off x="386147" y="1073102"/>
            <a:ext cx="8300651" cy="328775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accent2"/>
              </a:buClr>
              <a:buSzPts val="1600"/>
              <a:buFont typeface="Noto Sans Symbols"/>
              <a:buNone/>
              <a:defRPr sz="2000">
                <a:solidFill>
                  <a:schemeClr val="dk1"/>
                </a:solidFill>
              </a:defRPr>
            </a:lvl1pPr>
            <a:lvl2pPr marL="914400" lvl="1" indent="-320040" algn="l">
              <a:spcBef>
                <a:spcPts val="360"/>
              </a:spcBef>
              <a:spcAft>
                <a:spcPts val="0"/>
              </a:spcAft>
              <a:buClr>
                <a:schemeClr val="accent2"/>
              </a:buClr>
              <a:buSzPts val="1440"/>
              <a:buFont typeface="Noto Sans Symbols"/>
              <a:buChar char="▪"/>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37"/>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37"/>
          <p:cNvSpPr txBox="1">
            <a:spLocks noGrp="1"/>
          </p:cNvSpPr>
          <p:nvPr>
            <p:ph type="body" idx="3"/>
          </p:nvPr>
        </p:nvSpPr>
        <p:spPr>
          <a:xfrm>
            <a:off x="386147" y="4676733"/>
            <a:ext cx="5076424" cy="273844"/>
          </a:xfrm>
          <a:prstGeom prst="rect">
            <a:avLst/>
          </a:prstGeom>
          <a:noFill/>
          <a:ln>
            <a:noFill/>
          </a:ln>
        </p:spPr>
        <p:txBody>
          <a:bodyPr spcFirstLastPara="1" wrap="square" lIns="91425" tIns="45700" rIns="91425" bIns="45700" anchor="ctr" anchorCtr="0">
            <a:normAutofit/>
          </a:bodyPr>
          <a:lstStyle>
            <a:lvl1pPr marL="457200" lvl="0" indent="-228600" algn="l">
              <a:spcBef>
                <a:spcPts val="280"/>
              </a:spcBef>
              <a:spcAft>
                <a:spcPts val="0"/>
              </a:spcAft>
              <a:buClr>
                <a:schemeClr val="accent2"/>
              </a:buClr>
              <a:buSzPts val="1120"/>
              <a:buFont typeface="Noto Sans Symbols"/>
              <a:buNone/>
              <a:defRPr sz="1400">
                <a:solidFill>
                  <a:schemeClr val="dk2"/>
                </a:solidFill>
                <a:latin typeface="Tahoma"/>
                <a:ea typeface="Tahoma"/>
                <a:cs typeface="Tahoma"/>
                <a:sym typeface="Tahoma"/>
              </a:defRPr>
            </a:lvl1pPr>
            <a:lvl2pPr marL="914400" lvl="1" indent="-228600" algn="l">
              <a:spcBef>
                <a:spcPts val="360"/>
              </a:spcBef>
              <a:spcAft>
                <a:spcPts val="0"/>
              </a:spcAft>
              <a:buClr>
                <a:schemeClr val="accent2"/>
              </a:buClr>
              <a:buSzPts val="1440"/>
              <a:buFont typeface="Noto Sans Symbols"/>
              <a:buNone/>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37"/>
          <p:cNvSpPr/>
          <p:nvPr/>
        </p:nvSpPr>
        <p:spPr>
          <a:xfrm>
            <a:off x="0" y="630884"/>
            <a:ext cx="9144000" cy="36837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25"/>
        <p:cNvGrpSpPr/>
        <p:nvPr/>
      </p:nvGrpSpPr>
      <p:grpSpPr>
        <a:xfrm>
          <a:off x="0" y="0"/>
          <a:ext cx="0" cy="0"/>
          <a:chOff x="0" y="0"/>
          <a:chExt cx="0" cy="0"/>
        </a:xfrm>
      </p:grpSpPr>
      <p:sp>
        <p:nvSpPr>
          <p:cNvPr id="226" name="Google Shape;226;p38"/>
          <p:cNvSpPr/>
          <p:nvPr/>
        </p:nvSpPr>
        <p:spPr>
          <a:xfrm>
            <a:off x="0" y="4434705"/>
            <a:ext cx="9144000" cy="70560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27" name="Google Shape;227;p38"/>
          <p:cNvPicPr preferRelativeResize="0"/>
          <p:nvPr/>
        </p:nvPicPr>
        <p:blipFill rotWithShape="1">
          <a:blip r:embed="rId2">
            <a:alphaModFix/>
          </a:blip>
          <a:srcRect b="87680"/>
          <a:stretch/>
        </p:blipFill>
        <p:spPr>
          <a:xfrm>
            <a:off x="3381776" y="2201"/>
            <a:ext cx="5762224" cy="632836"/>
          </a:xfrm>
          <a:prstGeom prst="rect">
            <a:avLst/>
          </a:prstGeom>
          <a:noFill/>
          <a:ln>
            <a:noFill/>
          </a:ln>
        </p:spPr>
      </p:pic>
      <p:sp>
        <p:nvSpPr>
          <p:cNvPr id="228" name="Google Shape;228;p38"/>
          <p:cNvSpPr/>
          <p:nvPr/>
        </p:nvSpPr>
        <p:spPr>
          <a:xfrm>
            <a:off x="0" y="4817"/>
            <a:ext cx="3837904" cy="630220"/>
          </a:xfrm>
          <a:prstGeom prst="rect">
            <a:avLst/>
          </a:prstGeom>
          <a:solidFill>
            <a:srgbClr val="262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29" name="Google Shape;229;p38"/>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1"/>
              </a:buClr>
              <a:buSzPts val="2400"/>
              <a:buFont typeface="Tahoma"/>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38"/>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pic>
        <p:nvPicPr>
          <p:cNvPr id="231" name="Google Shape;231;p38"/>
          <p:cNvPicPr preferRelativeResize="0"/>
          <p:nvPr/>
        </p:nvPicPr>
        <p:blipFill rotWithShape="1">
          <a:blip r:embed="rId3">
            <a:alphaModFix/>
          </a:blip>
          <a:srcRect/>
          <a:stretch/>
        </p:blipFill>
        <p:spPr>
          <a:xfrm>
            <a:off x="8039747" y="107189"/>
            <a:ext cx="697853" cy="373269"/>
          </a:xfrm>
          <a:prstGeom prst="rect">
            <a:avLst/>
          </a:prstGeom>
          <a:noFill/>
          <a:ln>
            <a:noFill/>
          </a:ln>
        </p:spPr>
      </p:pic>
      <p:sp>
        <p:nvSpPr>
          <p:cNvPr id="232" name="Google Shape;232;p38"/>
          <p:cNvSpPr/>
          <p:nvPr/>
        </p:nvSpPr>
        <p:spPr>
          <a:xfrm rot="10800000" flipH="1">
            <a:off x="0" y="2055"/>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33" name="Google Shape;233;p38"/>
          <p:cNvSpPr txBox="1">
            <a:spLocks noGrp="1"/>
          </p:cNvSpPr>
          <p:nvPr>
            <p:ph type="subTitle" idx="1"/>
          </p:nvPr>
        </p:nvSpPr>
        <p:spPr>
          <a:xfrm>
            <a:off x="386149" y="635222"/>
            <a:ext cx="6167051" cy="304284"/>
          </a:xfrm>
          <a:prstGeom prst="rect">
            <a:avLst/>
          </a:prstGeom>
          <a:noFill/>
          <a:ln>
            <a:noFill/>
          </a:ln>
        </p:spPr>
        <p:txBody>
          <a:bodyPr spcFirstLastPara="1" wrap="square" lIns="91425" tIns="45700" rIns="91425" bIns="45700" anchor="ctr" anchorCtr="0">
            <a:noAutofit/>
          </a:bodyPr>
          <a:lstStyle>
            <a:lvl1pPr lvl="0" algn="l">
              <a:spcBef>
                <a:spcPts val="280"/>
              </a:spcBef>
              <a:spcAft>
                <a:spcPts val="0"/>
              </a:spcAft>
              <a:buClr>
                <a:schemeClr val="lt1"/>
              </a:buClr>
              <a:buSzPts val="1400"/>
              <a:buNone/>
              <a:defRPr sz="1400">
                <a:solidFill>
                  <a:schemeClr val="lt1"/>
                </a:solidFill>
                <a:latin typeface="Tahoma"/>
                <a:ea typeface="Tahoma"/>
                <a:cs typeface="Tahoma"/>
                <a:sym typeface="Tahoma"/>
              </a:defRPr>
            </a:lvl1pPr>
            <a:lvl2pPr lvl="1" algn="ctr">
              <a:spcBef>
                <a:spcPts val="400"/>
              </a:spcBef>
              <a:spcAft>
                <a:spcPts val="0"/>
              </a:spcAft>
              <a:buClr>
                <a:srgbClr val="8B8B8C"/>
              </a:buClr>
              <a:buSzPts val="2000"/>
              <a:buNone/>
              <a:defRPr>
                <a:solidFill>
                  <a:srgbClr val="8B8B8C"/>
                </a:solidFill>
              </a:defRPr>
            </a:lvl2pPr>
            <a:lvl3pPr lvl="2" algn="ctr">
              <a:spcBef>
                <a:spcPts val="360"/>
              </a:spcBef>
              <a:spcAft>
                <a:spcPts val="0"/>
              </a:spcAft>
              <a:buClr>
                <a:srgbClr val="8B8B8C"/>
              </a:buClr>
              <a:buSzPts val="1800"/>
              <a:buNone/>
              <a:defRPr>
                <a:solidFill>
                  <a:srgbClr val="8B8B8C"/>
                </a:solidFill>
              </a:defRPr>
            </a:lvl3pPr>
            <a:lvl4pPr lvl="3" algn="ctr">
              <a:spcBef>
                <a:spcPts val="320"/>
              </a:spcBef>
              <a:spcAft>
                <a:spcPts val="0"/>
              </a:spcAft>
              <a:buClr>
                <a:srgbClr val="8B8B8C"/>
              </a:buClr>
              <a:buSzPts val="1600"/>
              <a:buNone/>
              <a:defRPr>
                <a:solidFill>
                  <a:srgbClr val="8B8B8C"/>
                </a:solidFill>
              </a:defRPr>
            </a:lvl4pPr>
            <a:lvl5pPr lvl="4" algn="ctr">
              <a:spcBef>
                <a:spcPts val="320"/>
              </a:spcBef>
              <a:spcAft>
                <a:spcPts val="0"/>
              </a:spcAft>
              <a:buClr>
                <a:srgbClr val="8B8B8C"/>
              </a:buClr>
              <a:buSzPts val="1600"/>
              <a:buNone/>
              <a:defRPr>
                <a:solidFill>
                  <a:srgbClr val="8B8B8C"/>
                </a:solidFill>
              </a:defRPr>
            </a:lvl5pPr>
            <a:lvl6pPr lvl="5" algn="ctr">
              <a:spcBef>
                <a:spcPts val="400"/>
              </a:spcBef>
              <a:spcAft>
                <a:spcPts val="0"/>
              </a:spcAft>
              <a:buClr>
                <a:srgbClr val="8B8B8C"/>
              </a:buClr>
              <a:buSzPts val="2000"/>
              <a:buNone/>
              <a:defRPr>
                <a:solidFill>
                  <a:srgbClr val="8B8B8C"/>
                </a:solidFill>
              </a:defRPr>
            </a:lvl6pPr>
            <a:lvl7pPr lvl="6" algn="ctr">
              <a:spcBef>
                <a:spcPts val="400"/>
              </a:spcBef>
              <a:spcAft>
                <a:spcPts val="0"/>
              </a:spcAft>
              <a:buClr>
                <a:srgbClr val="8B8B8C"/>
              </a:buClr>
              <a:buSzPts val="2000"/>
              <a:buNone/>
              <a:defRPr>
                <a:solidFill>
                  <a:srgbClr val="8B8B8C"/>
                </a:solidFill>
              </a:defRPr>
            </a:lvl7pPr>
            <a:lvl8pPr lvl="7" algn="ctr">
              <a:spcBef>
                <a:spcPts val="400"/>
              </a:spcBef>
              <a:spcAft>
                <a:spcPts val="0"/>
              </a:spcAft>
              <a:buClr>
                <a:srgbClr val="8B8B8C"/>
              </a:buClr>
              <a:buSzPts val="2000"/>
              <a:buNone/>
              <a:defRPr>
                <a:solidFill>
                  <a:srgbClr val="8B8B8C"/>
                </a:solidFill>
              </a:defRPr>
            </a:lvl8pPr>
            <a:lvl9pPr lvl="8" algn="ctr">
              <a:spcBef>
                <a:spcPts val="400"/>
              </a:spcBef>
              <a:spcAft>
                <a:spcPts val="0"/>
              </a:spcAft>
              <a:buClr>
                <a:srgbClr val="8B8B8C"/>
              </a:buClr>
              <a:buSzPts val="2000"/>
              <a:buNone/>
              <a:defRPr>
                <a:solidFill>
                  <a:srgbClr val="8B8B8C"/>
                </a:solidFill>
              </a:defRPr>
            </a:lvl9pPr>
          </a:lstStyle>
          <a:p>
            <a:endParaRPr/>
          </a:p>
        </p:txBody>
      </p:sp>
      <p:sp>
        <p:nvSpPr>
          <p:cNvPr id="234" name="Google Shape;234;p38"/>
          <p:cNvSpPr txBox="1">
            <a:spLocks noGrp="1"/>
          </p:cNvSpPr>
          <p:nvPr>
            <p:ph type="body" idx="2"/>
          </p:nvPr>
        </p:nvSpPr>
        <p:spPr>
          <a:xfrm>
            <a:off x="386147" y="1073102"/>
            <a:ext cx="8300651" cy="328775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accent2"/>
              </a:buClr>
              <a:buSzPts val="1600"/>
              <a:buFont typeface="Noto Sans Symbols"/>
              <a:buNone/>
              <a:defRPr sz="2000">
                <a:solidFill>
                  <a:schemeClr val="dk1"/>
                </a:solidFill>
              </a:defRPr>
            </a:lvl1pPr>
            <a:lvl2pPr marL="914400" lvl="1" indent="-320040" algn="l">
              <a:spcBef>
                <a:spcPts val="360"/>
              </a:spcBef>
              <a:spcAft>
                <a:spcPts val="0"/>
              </a:spcAft>
              <a:buClr>
                <a:schemeClr val="accent2"/>
              </a:buClr>
              <a:buSzPts val="1440"/>
              <a:buFont typeface="Noto Sans Symbols"/>
              <a:buChar char="▪"/>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5" name="Google Shape;235;p38"/>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38"/>
          <p:cNvSpPr txBox="1">
            <a:spLocks noGrp="1"/>
          </p:cNvSpPr>
          <p:nvPr>
            <p:ph type="body" idx="3"/>
          </p:nvPr>
        </p:nvSpPr>
        <p:spPr>
          <a:xfrm>
            <a:off x="2844621" y="4642147"/>
            <a:ext cx="5076424" cy="273844"/>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Clr>
                <a:schemeClr val="accent2"/>
              </a:buClr>
              <a:buSzPts val="1120"/>
              <a:buFont typeface="Noto Sans Symbols"/>
              <a:buNone/>
              <a:defRPr sz="1400">
                <a:solidFill>
                  <a:schemeClr val="dk2"/>
                </a:solidFill>
                <a:latin typeface="Tahoma"/>
                <a:ea typeface="Tahoma"/>
                <a:cs typeface="Tahoma"/>
                <a:sym typeface="Tahoma"/>
              </a:defRPr>
            </a:lvl1pPr>
            <a:lvl2pPr marL="914400" lvl="1" indent="-228600" algn="l">
              <a:spcBef>
                <a:spcPts val="360"/>
              </a:spcBef>
              <a:spcAft>
                <a:spcPts val="0"/>
              </a:spcAft>
              <a:buClr>
                <a:schemeClr val="accent2"/>
              </a:buClr>
              <a:buSzPts val="1440"/>
              <a:buFont typeface="Noto Sans Symbols"/>
              <a:buNone/>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37" name="Google Shape;237;p38"/>
          <p:cNvPicPr preferRelativeResize="0"/>
          <p:nvPr/>
        </p:nvPicPr>
        <p:blipFill rotWithShape="1">
          <a:blip r:embed="rId4">
            <a:alphaModFix/>
          </a:blip>
          <a:srcRect/>
          <a:stretch/>
        </p:blipFill>
        <p:spPr>
          <a:xfrm>
            <a:off x="427383" y="4625987"/>
            <a:ext cx="2143148" cy="306164"/>
          </a:xfrm>
          <a:prstGeom prst="rect">
            <a:avLst/>
          </a:prstGeom>
          <a:noFill/>
          <a:ln>
            <a:noFill/>
          </a:ln>
        </p:spPr>
      </p:pic>
      <p:sp>
        <p:nvSpPr>
          <p:cNvPr id="238" name="Google Shape;238;p38"/>
          <p:cNvSpPr/>
          <p:nvPr/>
        </p:nvSpPr>
        <p:spPr>
          <a:xfrm>
            <a:off x="0" y="630884"/>
            <a:ext cx="9144000" cy="36837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2400"/>
              <a:buFont typeface="Tahoma"/>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39"/>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42" name="Google Shape;242;p39"/>
          <p:cNvSpPr txBox="1">
            <a:spLocks noGrp="1"/>
          </p:cNvSpPr>
          <p:nvPr>
            <p:ph type="body" idx="1"/>
          </p:nvPr>
        </p:nvSpPr>
        <p:spPr>
          <a:xfrm>
            <a:off x="386149" y="842480"/>
            <a:ext cx="8300651" cy="3592224"/>
          </a:xfrm>
          <a:prstGeom prst="rect">
            <a:avLst/>
          </a:prstGeom>
          <a:noFill/>
          <a:ln>
            <a:noFill/>
          </a:ln>
        </p:spPr>
        <p:txBody>
          <a:bodyPr spcFirstLastPara="1" wrap="square" lIns="91425" tIns="45700" rIns="91425" bIns="45700" anchor="t" anchorCtr="0">
            <a:normAutofit/>
          </a:bodyPr>
          <a:lstStyle>
            <a:lvl1pPr marL="457200" lvl="0" indent="-330200" algn="l">
              <a:spcBef>
                <a:spcPts val="400"/>
              </a:spcBef>
              <a:spcAft>
                <a:spcPts val="0"/>
              </a:spcAft>
              <a:buClr>
                <a:schemeClr val="accent2"/>
              </a:buClr>
              <a:buSzPts val="1600"/>
              <a:buFont typeface="Noto Sans Symbols"/>
              <a:buChar char="▪"/>
              <a:defRPr sz="2000">
                <a:solidFill>
                  <a:schemeClr val="dk1"/>
                </a:solidFill>
              </a:defRPr>
            </a:lvl1pPr>
            <a:lvl2pPr marL="914400" lvl="1" indent="-320040" algn="l">
              <a:spcBef>
                <a:spcPts val="360"/>
              </a:spcBef>
              <a:spcAft>
                <a:spcPts val="0"/>
              </a:spcAft>
              <a:buClr>
                <a:schemeClr val="accent2"/>
              </a:buClr>
              <a:buSzPts val="1440"/>
              <a:buFont typeface="Noto Sans Symbols"/>
              <a:buChar char="▪"/>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3" name="Google Shape;243;p39"/>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244" name="Google Shape;244;p39"/>
          <p:cNvSpPr txBox="1">
            <a:spLocks noGrp="1"/>
          </p:cNvSpPr>
          <p:nvPr>
            <p:ph type="body" idx="2"/>
          </p:nvPr>
        </p:nvSpPr>
        <p:spPr>
          <a:xfrm>
            <a:off x="386149" y="4642147"/>
            <a:ext cx="5076424" cy="273844"/>
          </a:xfrm>
          <a:prstGeom prst="rect">
            <a:avLst/>
          </a:prstGeom>
          <a:noFill/>
          <a:ln>
            <a:noFill/>
          </a:ln>
        </p:spPr>
        <p:txBody>
          <a:bodyPr spcFirstLastPara="1" wrap="square" lIns="91425" tIns="45700" rIns="91425" bIns="45700" anchor="ctr" anchorCtr="0">
            <a:normAutofit/>
          </a:bodyPr>
          <a:lstStyle>
            <a:lvl1pPr marL="457200" lvl="0" indent="-228600" algn="l">
              <a:spcBef>
                <a:spcPts val="280"/>
              </a:spcBef>
              <a:spcAft>
                <a:spcPts val="0"/>
              </a:spcAft>
              <a:buClr>
                <a:schemeClr val="accent2"/>
              </a:buClr>
              <a:buSzPts val="1120"/>
              <a:buFont typeface="Noto Sans Symbols"/>
              <a:buNone/>
              <a:defRPr sz="1400">
                <a:solidFill>
                  <a:schemeClr val="dk2"/>
                </a:solidFill>
                <a:latin typeface="Tahoma"/>
                <a:ea typeface="Tahoma"/>
                <a:cs typeface="Tahoma"/>
                <a:sym typeface="Tahoma"/>
              </a:defRPr>
            </a:lvl1pPr>
            <a:lvl2pPr marL="914400" lvl="1" indent="-228600" algn="l">
              <a:spcBef>
                <a:spcPts val="360"/>
              </a:spcBef>
              <a:spcAft>
                <a:spcPts val="0"/>
              </a:spcAft>
              <a:buClr>
                <a:schemeClr val="accent2"/>
              </a:buClr>
              <a:buSzPts val="1440"/>
              <a:buFont typeface="Noto Sans Symbols"/>
              <a:buNone/>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5" name="Google Shape;245;p39" descr="C:\Users\Burrows Family\Documents\MB LLC\WLG\WLG logo.tif"/>
          <p:cNvPicPr preferRelativeResize="0"/>
          <p:nvPr/>
        </p:nvPicPr>
        <p:blipFill rotWithShape="1">
          <a:blip r:embed="rId2">
            <a:alphaModFix/>
          </a:blip>
          <a:srcRect/>
          <a:stretch/>
        </p:blipFill>
        <p:spPr>
          <a:xfrm>
            <a:off x="8011547" y="41000"/>
            <a:ext cx="771286" cy="5296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2400"/>
              <a:buFont typeface="Tahoma"/>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1"/>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4" name="Google Shape;44;p21"/>
          <p:cNvSpPr txBox="1">
            <a:spLocks noGrp="1"/>
          </p:cNvSpPr>
          <p:nvPr>
            <p:ph type="body" idx="1"/>
          </p:nvPr>
        </p:nvSpPr>
        <p:spPr>
          <a:xfrm>
            <a:off x="386149" y="842480"/>
            <a:ext cx="8300651" cy="3592224"/>
          </a:xfrm>
          <a:prstGeom prst="rect">
            <a:avLst/>
          </a:prstGeom>
          <a:noFill/>
          <a:ln>
            <a:noFill/>
          </a:ln>
        </p:spPr>
        <p:txBody>
          <a:bodyPr spcFirstLastPara="1" wrap="square" lIns="91425" tIns="45700" rIns="91425" bIns="45700" anchor="t" anchorCtr="0">
            <a:normAutofit/>
          </a:bodyPr>
          <a:lstStyle>
            <a:lvl1pPr marL="457200" lvl="0" indent="-330200" algn="l">
              <a:spcBef>
                <a:spcPts val="400"/>
              </a:spcBef>
              <a:spcAft>
                <a:spcPts val="0"/>
              </a:spcAft>
              <a:buClr>
                <a:schemeClr val="accent2"/>
              </a:buClr>
              <a:buSzPts val="1600"/>
              <a:buFont typeface="Noto Sans Symbols"/>
              <a:buChar char="▪"/>
              <a:defRPr sz="2000">
                <a:solidFill>
                  <a:schemeClr val="dk1"/>
                </a:solidFill>
              </a:defRPr>
            </a:lvl1pPr>
            <a:lvl2pPr marL="914400" lvl="1" indent="-320040" algn="l">
              <a:spcBef>
                <a:spcPts val="360"/>
              </a:spcBef>
              <a:spcAft>
                <a:spcPts val="0"/>
              </a:spcAft>
              <a:buClr>
                <a:schemeClr val="accent2"/>
              </a:buClr>
              <a:buSzPts val="1440"/>
              <a:buFont typeface="Noto Sans Symbols"/>
              <a:buChar char="▪"/>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21"/>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21"/>
          <p:cNvSpPr txBox="1">
            <a:spLocks noGrp="1"/>
          </p:cNvSpPr>
          <p:nvPr>
            <p:ph type="body" idx="2"/>
          </p:nvPr>
        </p:nvSpPr>
        <p:spPr>
          <a:xfrm>
            <a:off x="2844621" y="4642147"/>
            <a:ext cx="5076424" cy="273844"/>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Clr>
                <a:schemeClr val="accent2"/>
              </a:buClr>
              <a:buSzPts val="1120"/>
              <a:buFont typeface="Noto Sans Symbols"/>
              <a:buNone/>
              <a:defRPr sz="1400">
                <a:solidFill>
                  <a:schemeClr val="dk2"/>
                </a:solidFill>
                <a:latin typeface="Tahoma"/>
                <a:ea typeface="Tahoma"/>
                <a:cs typeface="Tahoma"/>
                <a:sym typeface="Tahoma"/>
              </a:defRPr>
            </a:lvl1pPr>
            <a:lvl2pPr marL="914400" lvl="1" indent="-228600" algn="l">
              <a:spcBef>
                <a:spcPts val="360"/>
              </a:spcBef>
              <a:spcAft>
                <a:spcPts val="0"/>
              </a:spcAft>
              <a:buClr>
                <a:schemeClr val="accent2"/>
              </a:buClr>
              <a:buSzPts val="1440"/>
              <a:buFont typeface="Noto Sans Symbols"/>
              <a:buNone/>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7" name="Google Shape;47;p21"/>
          <p:cNvPicPr preferRelativeResize="0"/>
          <p:nvPr/>
        </p:nvPicPr>
        <p:blipFill rotWithShape="1">
          <a:blip r:embed="rId2">
            <a:alphaModFix/>
          </a:blip>
          <a:srcRect/>
          <a:stretch/>
        </p:blipFill>
        <p:spPr>
          <a:xfrm>
            <a:off x="427383" y="4625987"/>
            <a:ext cx="2143148" cy="30616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46"/>
        <p:cNvGrpSpPr/>
        <p:nvPr/>
      </p:nvGrpSpPr>
      <p:grpSpPr>
        <a:xfrm>
          <a:off x="0" y="0"/>
          <a:ext cx="0" cy="0"/>
          <a:chOff x="0" y="0"/>
          <a:chExt cx="0" cy="0"/>
        </a:xfrm>
      </p:grpSpPr>
      <p:pic>
        <p:nvPicPr>
          <p:cNvPr id="247" name="Google Shape;247;p40" descr="A picture containing person, indoor, computer, keyboard&#10;&#10;Description automatically generated"/>
          <p:cNvPicPr preferRelativeResize="0"/>
          <p:nvPr/>
        </p:nvPicPr>
        <p:blipFill rotWithShape="1">
          <a:blip r:embed="rId2">
            <a:alphaModFix/>
          </a:blip>
          <a:srcRect/>
          <a:stretch/>
        </p:blipFill>
        <p:spPr>
          <a:xfrm>
            <a:off x="-1" y="-1"/>
            <a:ext cx="9144001" cy="5181413"/>
          </a:xfrm>
          <a:prstGeom prst="rect">
            <a:avLst/>
          </a:prstGeom>
          <a:noFill/>
          <a:ln>
            <a:noFill/>
          </a:ln>
        </p:spPr>
      </p:pic>
      <p:sp>
        <p:nvSpPr>
          <p:cNvPr id="248" name="Google Shape;248;p40"/>
          <p:cNvSpPr/>
          <p:nvPr/>
        </p:nvSpPr>
        <p:spPr>
          <a:xfrm>
            <a:off x="-2" y="13785"/>
            <a:ext cx="9144000" cy="5218771"/>
          </a:xfrm>
          <a:prstGeom prst="rect">
            <a:avLst/>
          </a:prstGeom>
          <a:solidFill>
            <a:schemeClr val="dk1">
              <a:alpha val="53725"/>
            </a:schemeClr>
          </a:solidFill>
          <a:ln w="9525" cap="flat" cmpd="sng">
            <a:solidFill>
              <a:srgbClr val="12469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49" name="Google Shape;249;p40"/>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pic>
        <p:nvPicPr>
          <p:cNvPr id="250" name="Google Shape;250;p40" descr="C:\Users\Burrows Family\Documents\MB LLC\WLG\WLG logo.tif"/>
          <p:cNvPicPr preferRelativeResize="0"/>
          <p:nvPr/>
        </p:nvPicPr>
        <p:blipFill rotWithShape="1">
          <a:blip r:embed="rId3">
            <a:alphaModFix/>
          </a:blip>
          <a:srcRect r="75963"/>
          <a:stretch/>
        </p:blipFill>
        <p:spPr>
          <a:xfrm>
            <a:off x="79976" y="-16866"/>
            <a:ext cx="1446367" cy="1027953"/>
          </a:xfrm>
          <a:prstGeom prst="rect">
            <a:avLst/>
          </a:prstGeom>
          <a:noFill/>
          <a:ln>
            <a:noFill/>
          </a:ln>
        </p:spPr>
      </p:pic>
      <p:sp>
        <p:nvSpPr>
          <p:cNvPr id="251" name="Google Shape;251;p40"/>
          <p:cNvSpPr/>
          <p:nvPr/>
        </p:nvSpPr>
        <p:spPr>
          <a:xfrm rot="10800000" flipH="1">
            <a:off x="0" y="2055"/>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52" name="Google Shape;252;p40"/>
          <p:cNvSpPr/>
          <p:nvPr/>
        </p:nvSpPr>
        <p:spPr>
          <a:xfrm rot="10800000" flipH="1">
            <a:off x="0" y="5117984"/>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53" name="Google Shape;253;p40"/>
          <p:cNvSpPr txBox="1">
            <a:spLocks noGrp="1"/>
          </p:cNvSpPr>
          <p:nvPr>
            <p:ph type="body" idx="1"/>
          </p:nvPr>
        </p:nvSpPr>
        <p:spPr>
          <a:xfrm>
            <a:off x="270535" y="2068175"/>
            <a:ext cx="8300651" cy="37327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Clr>
                <a:schemeClr val="accent2"/>
              </a:buClr>
              <a:buSzPts val="2240"/>
              <a:buFont typeface="Noto Sans Symbols"/>
              <a:buNone/>
              <a:defRPr sz="2800">
                <a:solidFill>
                  <a:schemeClr val="lt1"/>
                </a:solidFill>
              </a:defRPr>
            </a:lvl1pPr>
            <a:lvl2pPr marL="914400" lvl="1" indent="-320040" algn="l">
              <a:spcBef>
                <a:spcPts val="360"/>
              </a:spcBef>
              <a:spcAft>
                <a:spcPts val="0"/>
              </a:spcAft>
              <a:buClr>
                <a:schemeClr val="accent2"/>
              </a:buClr>
              <a:buSzPts val="1440"/>
              <a:buFont typeface="Noto Sans Symbols"/>
              <a:buChar char="▪"/>
              <a:defRPr sz="1800">
                <a:solidFill>
                  <a:schemeClr val="lt1"/>
                </a:solidFill>
              </a:defRPr>
            </a:lvl2pPr>
            <a:lvl3pPr marL="1371600" lvl="2" indent="-309880" algn="l">
              <a:spcBef>
                <a:spcPts val="320"/>
              </a:spcBef>
              <a:spcAft>
                <a:spcPts val="0"/>
              </a:spcAft>
              <a:buClr>
                <a:schemeClr val="accent2"/>
              </a:buClr>
              <a:buSzPts val="1280"/>
              <a:buFont typeface="Noto Sans Symbols"/>
              <a:buChar char="▪"/>
              <a:defRPr sz="1600">
                <a:solidFill>
                  <a:schemeClr val="lt1"/>
                </a:solidFill>
              </a:defRPr>
            </a:lvl3pPr>
            <a:lvl4pPr marL="1828800" lvl="3" indent="-299719" algn="l">
              <a:spcBef>
                <a:spcPts val="280"/>
              </a:spcBef>
              <a:spcAft>
                <a:spcPts val="0"/>
              </a:spcAft>
              <a:buClr>
                <a:schemeClr val="accent2"/>
              </a:buClr>
              <a:buSzPts val="1120"/>
              <a:buFont typeface="Noto Sans Symbols"/>
              <a:buChar char="▪"/>
              <a:defRPr sz="1400">
                <a:solidFill>
                  <a:schemeClr val="lt1"/>
                </a:solidFill>
              </a:defRPr>
            </a:lvl4pPr>
            <a:lvl5pPr marL="2286000" lvl="4" indent="-299720" algn="l">
              <a:spcBef>
                <a:spcPts val="280"/>
              </a:spcBef>
              <a:spcAft>
                <a:spcPts val="0"/>
              </a:spcAft>
              <a:buClr>
                <a:schemeClr val="accent2"/>
              </a:buClr>
              <a:buSzPts val="1120"/>
              <a:buFont typeface="Noto Sans Symbols"/>
              <a:buChar char="▪"/>
              <a:defRPr sz="14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4" name="Google Shape;254;p40"/>
          <p:cNvSpPr txBox="1">
            <a:spLocks noGrp="1"/>
          </p:cNvSpPr>
          <p:nvPr>
            <p:ph type="title"/>
          </p:nvPr>
        </p:nvSpPr>
        <p:spPr>
          <a:xfrm>
            <a:off x="386149" y="2638759"/>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1"/>
              </a:buClr>
              <a:buSzPts val="3600"/>
              <a:buFont typeface="Tahom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B3DD-199E-47E5-A651-ACBEC4755483}"/>
              </a:ext>
            </a:extLst>
          </p:cNvPr>
          <p:cNvSpPr>
            <a:spLocks noGrp="1"/>
          </p:cNvSpPr>
          <p:nvPr>
            <p:ph type="title"/>
          </p:nvPr>
        </p:nvSpPr>
        <p:spPr>
          <a:xfrm>
            <a:off x="628650" y="331437"/>
            <a:ext cx="7886700" cy="249299"/>
          </a:xfrm>
        </p:spPr>
        <p:txBody>
          <a:bodyPr/>
          <a:lstStyle>
            <a:lvl1pPr>
              <a:defRPr sz="1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7EE7A74-CEC7-4DD1-A0D2-1C967DB2384D}"/>
              </a:ext>
            </a:extLst>
          </p:cNvPr>
          <p:cNvSpPr>
            <a:spLocks noGrp="1"/>
          </p:cNvSpPr>
          <p:nvPr>
            <p:ph idx="1"/>
          </p:nvPr>
        </p:nvSpPr>
        <p:spPr>
          <a:xfrm>
            <a:off x="628650" y="1200151"/>
            <a:ext cx="7886700" cy="3432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88F170D4-22A0-41E1-8BBA-8D4639242BE4}"/>
              </a:ext>
            </a:extLst>
          </p:cNvPr>
          <p:cNvSpPr>
            <a:spLocks noGrp="1"/>
          </p:cNvSpPr>
          <p:nvPr>
            <p:ph type="ftr" sz="quarter" idx="10"/>
          </p:nvPr>
        </p:nvSpPr>
        <p:spPr/>
        <p:txBody>
          <a:bodyPr/>
          <a:lstStyle>
            <a:lvl1pPr algn="l">
              <a:defRPr sz="506">
                <a:solidFill>
                  <a:schemeClr val="tx1"/>
                </a:solidFill>
              </a:defRPr>
            </a:lvl1pPr>
          </a:lstStyle>
          <a:p>
            <a:pPr>
              <a:defRPr/>
            </a:pPr>
            <a:r>
              <a:rPr lang="en-US"/>
              <a:t>Faegre Drinker Biddle &amp; Reath </a:t>
            </a:r>
            <a:r>
              <a:rPr lang="en-US" sz="394"/>
              <a:t>LLP</a:t>
            </a:r>
            <a:r>
              <a:rPr lang="en-US"/>
              <a:t>  </a:t>
            </a:r>
            <a:r>
              <a:rPr lang="en-US">
                <a:solidFill>
                  <a:schemeClr val="tx2"/>
                </a:solidFill>
              </a:rPr>
              <a:t>/</a:t>
            </a:r>
            <a:r>
              <a:rPr lang="en-US"/>
              <a:t>  </a:t>
            </a:r>
            <a:r>
              <a:rPr lang="en-US" err="1"/>
              <a:t>faegredrinker.com</a:t>
            </a:r>
            <a:r>
              <a:rPr lang="en-US"/>
              <a:t> </a:t>
            </a:r>
          </a:p>
        </p:txBody>
      </p:sp>
      <p:sp>
        <p:nvSpPr>
          <p:cNvPr id="5" name="Slide Number Placeholder 5">
            <a:extLst>
              <a:ext uri="{FF2B5EF4-FFF2-40B4-BE49-F238E27FC236}">
                <a16:creationId xmlns:a16="http://schemas.microsoft.com/office/drawing/2014/main" id="{AC5ED840-C495-4599-8B30-F96EF50CD234}"/>
              </a:ext>
            </a:extLst>
          </p:cNvPr>
          <p:cNvSpPr>
            <a:spLocks noGrp="1"/>
          </p:cNvSpPr>
          <p:nvPr>
            <p:ph type="sldNum" sz="quarter" idx="11"/>
          </p:nvPr>
        </p:nvSpPr>
        <p:spPr/>
        <p:txBody>
          <a:bodyPr/>
          <a:lstStyle>
            <a:lvl1pPr>
              <a:defRPr/>
            </a:lvl1pPr>
          </a:lstStyle>
          <a:p>
            <a:fld id="{BA1550EB-BC46-42D3-BEF7-2037B6B76E72}" type="slidenum">
              <a:rPr lang="en-US" altLang="en-US"/>
              <a:pPr/>
              <a:t>‹#›</a:t>
            </a:fld>
            <a:endParaRPr lang="en-US" altLang="en-US"/>
          </a:p>
        </p:txBody>
      </p:sp>
    </p:spTree>
    <p:extLst>
      <p:ext uri="{BB962C8B-B14F-4D97-AF65-F5344CB8AC3E}">
        <p14:creationId xmlns:p14="http://schemas.microsoft.com/office/powerpoint/2010/main" val="257129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4288222" y="4710128"/>
            <a:ext cx="3710013" cy="433373"/>
          </a:xfrm>
          <a:prstGeom prst="rect">
            <a:avLst/>
          </a:prstGeom>
        </p:spPr>
        <p:txBody>
          <a:bodyPr vert="horz" lIns="91440" tIns="45720" rIns="365760" bIns="45720" rtlCol="0" anchor="ctr"/>
          <a:lstStyle>
            <a:lvl1pPr algn="r">
              <a:defRPr sz="6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42764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1/4 Image Right ">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6860287" y="0"/>
            <a:ext cx="2283714" cy="4697490"/>
          </a:xfrm>
          <a:prstGeom prst="rect">
            <a:avLst/>
          </a:prstGeom>
          <a:solidFill>
            <a:srgbClr val="404040"/>
          </a:solidFill>
        </p:spPr>
        <p:txBody>
          <a:bodyPr lIns="182880" tIns="1463040" rIns="182880" bIns="685800"/>
          <a:lstStyle>
            <a:lvl1pPr marL="0" marR="0" indent="0" algn="ctr" defTabSz="171448" rtl="0" eaLnBrk="1" fontAlgn="auto" latinLnBrk="0" hangingPunct="1">
              <a:lnSpc>
                <a:spcPct val="90000"/>
              </a:lnSpc>
              <a:spcBef>
                <a:spcPts val="751"/>
              </a:spcBef>
              <a:spcAft>
                <a:spcPts val="0"/>
              </a:spcAft>
              <a:buClrTx/>
              <a:buSzPct val="85000"/>
              <a:buFont typeface="Wingdings" panose="05000000000000000000" pitchFamily="2" charset="2"/>
              <a:buNone/>
              <a:tabLst>
                <a:tab pos="172638" algn="l"/>
              </a:tabLst>
              <a:defRPr lang="en-US" sz="1800" b="1" baseline="0">
                <a:solidFill>
                  <a:schemeClr val="bg1"/>
                </a:solidFill>
              </a:defRPr>
            </a:lvl1pPr>
          </a:lstStyle>
          <a:p>
            <a:pPr marL="0" marR="0" lvl="0" indent="0" algn="ctr" defTabSz="171448" rtl="0" eaLnBrk="1" fontAlgn="auto" latinLnBrk="0" hangingPunct="1">
              <a:lnSpc>
                <a:spcPct val="90000"/>
              </a:lnSpc>
              <a:spcBef>
                <a:spcPts val="751"/>
              </a:spcBef>
              <a:spcAft>
                <a:spcPts val="0"/>
              </a:spcAft>
              <a:buClrTx/>
              <a:buSzPct val="85000"/>
              <a:buFont typeface="Wingdings" panose="05000000000000000000" pitchFamily="2" charset="2"/>
              <a:buNone/>
              <a:tabLst>
                <a:tab pos="172638" algn="l"/>
              </a:tabLst>
              <a:defRPr/>
            </a:pPr>
            <a:r>
              <a:rPr lang="en-US" dirty="0"/>
              <a:t>Click icon below to insert an image.</a:t>
            </a:r>
            <a:br>
              <a:rPr lang="en-US" dirty="0"/>
            </a:br>
            <a:r>
              <a:rPr lang="en-US" dirty="0"/>
              <a:t>↓</a:t>
            </a:r>
          </a:p>
        </p:txBody>
      </p:sp>
      <p:sp>
        <p:nvSpPr>
          <p:cNvPr id="9" name="Title Placeholder 1"/>
          <p:cNvSpPr>
            <a:spLocks noGrp="1"/>
          </p:cNvSpPr>
          <p:nvPr>
            <p:ph type="title" hasCustomPrompt="1"/>
          </p:nvPr>
        </p:nvSpPr>
        <p:spPr>
          <a:xfrm>
            <a:off x="1" y="1"/>
            <a:ext cx="6860286" cy="1231106"/>
          </a:xfrm>
          <a:prstGeom prst="rect">
            <a:avLst/>
          </a:prstGeom>
        </p:spPr>
        <p:txBody>
          <a:bodyPr vert="horz" wrap="square" lIns="685800" tIns="685800" rIns="457200" bIns="228600" rtlCol="0" anchor="t" anchorCtr="0">
            <a:spAutoFit/>
          </a:bodyPr>
          <a:lstStyle>
            <a:lvl1pPr algn="l">
              <a:defRPr baseline="0"/>
            </a:lvl1pPr>
          </a:lstStyle>
          <a:p>
            <a:r>
              <a:rPr lang="en-US" dirty="0"/>
              <a:t>1/4 Image Right 44 pt.</a:t>
            </a:r>
          </a:p>
        </p:txBody>
      </p:sp>
      <p:sp>
        <p:nvSpPr>
          <p:cNvPr id="10" name="Text Placeholder 4"/>
          <p:cNvSpPr>
            <a:spLocks noGrp="1"/>
          </p:cNvSpPr>
          <p:nvPr>
            <p:ph type="body" sz="quarter" idx="10" hasCustomPrompt="1"/>
          </p:nvPr>
        </p:nvSpPr>
        <p:spPr>
          <a:xfrm>
            <a:off x="1" y="1161390"/>
            <a:ext cx="6860286" cy="3548738"/>
          </a:xfrm>
          <a:prstGeom prst="rect">
            <a:avLst/>
          </a:prstGeom>
        </p:spPr>
        <p:txBody>
          <a:bodyPr lIns="685800" tIns="0" rIns="457200" bIns="320040">
            <a:noAutofit/>
          </a:bodyPr>
          <a:lstStyle>
            <a:lvl1pPr marL="0" indent="0">
              <a:spcBef>
                <a:spcPts val="675"/>
              </a:spcBef>
              <a:buClr>
                <a:schemeClr val="accent1"/>
              </a:buClr>
              <a:buSzPct val="100000"/>
              <a:buFont typeface="Wingdings" panose="05000000000000000000" pitchFamily="2" charset="2"/>
              <a:buNone/>
              <a:defRPr/>
            </a:lvl1pPr>
            <a:lvl2pPr marL="257171" indent="-257171">
              <a:spcBef>
                <a:spcPts val="675"/>
              </a:spcBef>
              <a:buClr>
                <a:schemeClr val="accent1"/>
              </a:buClr>
              <a:buSzPct val="100000"/>
              <a:buFont typeface="Wingdings" panose="05000000000000000000" pitchFamily="2" charset="2"/>
              <a:buChar char="§"/>
              <a:defRPr sz="2100"/>
            </a:lvl2pPr>
            <a:lvl3pPr marL="603637" indent="-257171">
              <a:buClr>
                <a:schemeClr val="accent1"/>
              </a:buClr>
              <a:buSzPct val="100000"/>
              <a:buFont typeface="Arial" panose="020B0604020202020204" pitchFamily="34" charset="0"/>
              <a:buChar char="─"/>
              <a:defRPr sz="1800"/>
            </a:lvl3pPr>
            <a:lvl4pPr marL="727459" indent="-214310">
              <a:buClr>
                <a:schemeClr val="accent1"/>
              </a:buClr>
              <a:buSzPct val="100000"/>
              <a:buFont typeface="Arial" panose="020B0604020202020204" pitchFamily="34" charset="0"/>
              <a:buChar char="–"/>
              <a:defRPr sz="1500"/>
            </a:lvl4pPr>
            <a:lvl5pPr marL="900098" indent="-214310">
              <a:buClr>
                <a:schemeClr val="accent1"/>
              </a:buClr>
              <a:buSzPct val="100000"/>
              <a:buFont typeface="Arial" panose="020B0604020202020204" pitchFamily="34" charset="0"/>
              <a:buChar char="–"/>
              <a:tabLst/>
              <a:defRPr sz="1351"/>
            </a:lvl5pPr>
            <a:lvl6pPr marL="1032254" indent="-171448">
              <a:buClr>
                <a:schemeClr val="accent1"/>
              </a:buClr>
              <a:buFont typeface="Arial" panose="020B0604020202020204" pitchFamily="34" charset="0"/>
              <a:buChar char="–"/>
              <a:defRPr sz="1200"/>
            </a:lvl6pPr>
            <a:lvl7pPr marL="1198939" indent="-171448">
              <a:buClr>
                <a:schemeClr val="accent1"/>
              </a:buClr>
              <a:buFont typeface="Arial" panose="020B0604020202020204" pitchFamily="34" charset="0"/>
              <a:buChar char="–"/>
              <a:defRPr sz="1200" baseline="0"/>
            </a:lvl7pPr>
            <a:lvl8pPr marL="1371576" indent="-171448">
              <a:buClr>
                <a:schemeClr val="accent1"/>
              </a:buClr>
              <a:buFont typeface="Arial" panose="020B0604020202020204" pitchFamily="34" charset="0"/>
              <a:buChar char="–"/>
              <a:defRPr sz="1200" baseline="0"/>
            </a:lvl8pPr>
            <a:lvl9pPr marL="1544214" indent="-171448">
              <a:buClr>
                <a:schemeClr val="accent1"/>
              </a:buClr>
              <a:buFont typeface="Arial" panose="020B0604020202020204" pitchFamily="34" charset="0"/>
              <a:buChar char="–"/>
              <a:defRPr sz="1200"/>
            </a:lvl9pPr>
          </a:lstStyle>
          <a:p>
            <a:pPr lvl="0"/>
            <a:r>
              <a:rPr lang="en-US" dirty="0"/>
              <a:t>First Level 28 pt.</a:t>
            </a:r>
          </a:p>
          <a:p>
            <a:pPr lvl="1"/>
            <a:r>
              <a:rPr lang="en-US"/>
              <a:t>Click “Increase List Level” to format</a:t>
            </a:r>
            <a:br>
              <a:rPr lang="en-US"/>
            </a:br>
            <a:r>
              <a:rPr lang="en-US"/>
              <a:t>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5" name="Footer Placeholder 14"/>
          <p:cNvSpPr>
            <a:spLocks noGrp="1"/>
          </p:cNvSpPr>
          <p:nvPr>
            <p:ph type="ftr" sz="quarter" idx="3"/>
          </p:nvPr>
        </p:nvSpPr>
        <p:spPr>
          <a:xfrm>
            <a:off x="4288222" y="4710128"/>
            <a:ext cx="3710013" cy="433373"/>
          </a:xfrm>
          <a:prstGeom prst="rect">
            <a:avLst/>
          </a:prstGeom>
        </p:spPr>
        <p:txBody>
          <a:bodyPr vert="horz" lIns="91440" tIns="45720" rIns="365760" bIns="45720" rtlCol="0" anchor="ctr"/>
          <a:lstStyle>
            <a:lvl1pPr algn="r">
              <a:defRPr sz="6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80164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Default 2 Columns">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9144000" cy="1231106"/>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5" name="Text Placeholder 4"/>
          <p:cNvSpPr>
            <a:spLocks noGrp="1"/>
          </p:cNvSpPr>
          <p:nvPr>
            <p:ph type="body" sz="quarter" idx="10" hasCustomPrompt="1"/>
          </p:nvPr>
        </p:nvSpPr>
        <p:spPr>
          <a:xfrm>
            <a:off x="0" y="1154794"/>
            <a:ext cx="4572000" cy="3555334"/>
          </a:xfrm>
          <a:prstGeom prst="rect">
            <a:avLst/>
          </a:prstGeom>
        </p:spPr>
        <p:txBody>
          <a:bodyPr lIns="685800" tIns="0" rIns="457200" bIns="320040">
            <a:noAutofit/>
          </a:bodyPr>
          <a:lstStyle>
            <a:lvl1pPr marL="0" indent="0">
              <a:spcBef>
                <a:spcPts val="675"/>
              </a:spcBef>
              <a:buClr>
                <a:schemeClr val="accent1"/>
              </a:buClr>
              <a:buSzPct val="100000"/>
              <a:buFont typeface="Arial" panose="020B0604020202020204" pitchFamily="34" charset="0"/>
              <a:buNone/>
              <a:defRPr baseline="0"/>
            </a:lvl1pPr>
            <a:lvl2pPr marL="257171" indent="-257171">
              <a:spcBef>
                <a:spcPts val="675"/>
              </a:spcBef>
              <a:buClr>
                <a:schemeClr val="accent1"/>
              </a:buClr>
              <a:buSzPct val="100000"/>
              <a:buFont typeface="Wingdings" panose="05000000000000000000" pitchFamily="2" charset="2"/>
              <a:buChar char="§"/>
              <a:defRPr sz="2100"/>
            </a:lvl2pPr>
            <a:lvl3pPr marL="603637" indent="-257171">
              <a:buClr>
                <a:schemeClr val="accent1"/>
              </a:buClr>
              <a:buSzPct val="100000"/>
              <a:buFont typeface="Arial" panose="020B0604020202020204" pitchFamily="34" charset="0"/>
              <a:buChar char="─"/>
              <a:defRPr sz="1800"/>
            </a:lvl3pPr>
            <a:lvl4pPr marL="727459" indent="-214310">
              <a:buClr>
                <a:schemeClr val="accent1"/>
              </a:buClr>
              <a:buSzPct val="100000"/>
              <a:buFont typeface="Arial" panose="020B0604020202020204" pitchFamily="34" charset="0"/>
              <a:buChar char="–"/>
              <a:defRPr sz="1500"/>
            </a:lvl4pPr>
            <a:lvl5pPr marL="900098" indent="-214310">
              <a:buClr>
                <a:schemeClr val="accent1"/>
              </a:buClr>
              <a:buSzPct val="100000"/>
              <a:buFont typeface="Arial" panose="020B0604020202020204" pitchFamily="34" charset="0"/>
              <a:buChar char="–"/>
              <a:tabLst/>
              <a:defRPr sz="1351"/>
            </a:lvl5pPr>
            <a:lvl6pPr marL="1032254" indent="-171448">
              <a:buClr>
                <a:schemeClr val="accent1"/>
              </a:buClr>
              <a:buFont typeface="Arial" panose="020B0604020202020204" pitchFamily="34" charset="0"/>
              <a:buChar char="–"/>
              <a:defRPr sz="1200"/>
            </a:lvl6pPr>
            <a:lvl7pPr marL="1198939" indent="-171448">
              <a:buClr>
                <a:schemeClr val="accent1"/>
              </a:buClr>
              <a:buFont typeface="Arial" panose="020B0604020202020204" pitchFamily="34" charset="0"/>
              <a:buChar char="–"/>
              <a:defRPr sz="1200" baseline="0"/>
            </a:lvl7pPr>
            <a:lvl8pPr marL="1371576" indent="-171448">
              <a:buClr>
                <a:schemeClr val="accent1"/>
              </a:buClr>
              <a:buFont typeface="Arial" panose="020B0604020202020204" pitchFamily="34" charset="0"/>
              <a:buChar char="–"/>
              <a:defRPr sz="1200" baseline="0"/>
            </a:lvl8pPr>
            <a:lvl9pPr marL="1544214" indent="-171448">
              <a:buClr>
                <a:schemeClr val="accent1"/>
              </a:buClr>
              <a:buFont typeface="Arial" panose="020B0604020202020204" pitchFamily="34" charset="0"/>
              <a:buChar char="–"/>
              <a:defRPr sz="12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6" name="Footer Placeholder 14"/>
          <p:cNvSpPr>
            <a:spLocks noGrp="1"/>
          </p:cNvSpPr>
          <p:nvPr>
            <p:ph type="ftr" sz="quarter" idx="3"/>
          </p:nvPr>
        </p:nvSpPr>
        <p:spPr>
          <a:xfrm>
            <a:off x="4288222" y="4710128"/>
            <a:ext cx="3710013" cy="433373"/>
          </a:xfrm>
          <a:prstGeom prst="rect">
            <a:avLst/>
          </a:prstGeom>
        </p:spPr>
        <p:txBody>
          <a:bodyPr vert="horz" lIns="91440" tIns="45720" rIns="365760" bIns="45720" rtlCol="0" anchor="ctr"/>
          <a:lstStyle>
            <a:lvl1pPr algn="r">
              <a:defRPr sz="600" b="1">
                <a:solidFill>
                  <a:srgbClr val="5B7F95"/>
                </a:solidFill>
              </a:defRPr>
            </a:lvl1pPr>
          </a:lstStyle>
          <a:p>
            <a:r>
              <a:rPr lang="en-US" dirty="0"/>
              <a:t>Insert &gt; Header and Footer &gt; Enter presentation title in this box &gt; Click Apply to All or Uncheck Footer to remove this feature.</a:t>
            </a:r>
          </a:p>
        </p:txBody>
      </p:sp>
      <p:sp>
        <p:nvSpPr>
          <p:cNvPr id="7" name="Text Placeholder 4"/>
          <p:cNvSpPr>
            <a:spLocks noGrp="1"/>
          </p:cNvSpPr>
          <p:nvPr>
            <p:ph type="body" sz="quarter" idx="11" hasCustomPrompt="1"/>
          </p:nvPr>
        </p:nvSpPr>
        <p:spPr>
          <a:xfrm>
            <a:off x="4572000" y="1154794"/>
            <a:ext cx="4572000" cy="3555334"/>
          </a:xfrm>
          <a:prstGeom prst="rect">
            <a:avLst/>
          </a:prstGeom>
        </p:spPr>
        <p:txBody>
          <a:bodyPr lIns="0" tIns="0" rIns="685800" bIns="320040">
            <a:noAutofit/>
          </a:bodyPr>
          <a:lstStyle>
            <a:lvl1pPr marL="0" indent="0">
              <a:spcBef>
                <a:spcPts val="750"/>
              </a:spcBef>
              <a:buClr>
                <a:schemeClr val="accent1"/>
              </a:buClr>
              <a:buSzPct val="100000"/>
              <a:buFont typeface="Arial" panose="020B0604020202020204" pitchFamily="34" charset="0"/>
              <a:buNone/>
              <a:defRPr baseline="0"/>
            </a:lvl1pPr>
            <a:lvl2pPr marL="257171" indent="-257171">
              <a:spcBef>
                <a:spcPts val="750"/>
              </a:spcBef>
              <a:buClr>
                <a:schemeClr val="accent1"/>
              </a:buClr>
              <a:buSzPct val="100000"/>
              <a:buFont typeface="Wingdings" panose="05000000000000000000" pitchFamily="2" charset="2"/>
              <a:buChar char="§"/>
              <a:defRPr sz="2100"/>
            </a:lvl2pPr>
            <a:lvl3pPr marL="603637" indent="-257171">
              <a:buClr>
                <a:schemeClr val="accent1"/>
              </a:buClr>
              <a:buSzPct val="100000"/>
              <a:buFont typeface="Arial" panose="020B0604020202020204" pitchFamily="34" charset="0"/>
              <a:buChar char="─"/>
              <a:defRPr sz="1800"/>
            </a:lvl3pPr>
            <a:lvl4pPr marL="727459" indent="-214310">
              <a:buClr>
                <a:schemeClr val="accent1"/>
              </a:buClr>
              <a:buSzPct val="100000"/>
              <a:buFont typeface="Arial" panose="020B0604020202020204" pitchFamily="34" charset="0"/>
              <a:buChar char="–"/>
              <a:defRPr sz="1500"/>
            </a:lvl4pPr>
            <a:lvl5pPr marL="900098" indent="-214310">
              <a:buClr>
                <a:schemeClr val="accent1"/>
              </a:buClr>
              <a:buSzPct val="100000"/>
              <a:buFont typeface="Arial" panose="020B0604020202020204" pitchFamily="34" charset="0"/>
              <a:buChar char="–"/>
              <a:tabLst/>
              <a:defRPr sz="1351"/>
            </a:lvl5pPr>
            <a:lvl6pPr marL="1032254" indent="-171448">
              <a:buClr>
                <a:schemeClr val="accent1"/>
              </a:buClr>
              <a:buFont typeface="Arial" panose="020B0604020202020204" pitchFamily="34" charset="0"/>
              <a:buChar char="–"/>
              <a:defRPr sz="1200"/>
            </a:lvl6pPr>
            <a:lvl7pPr marL="1198939" indent="-171448">
              <a:buClr>
                <a:schemeClr val="accent1"/>
              </a:buClr>
              <a:buFont typeface="Arial" panose="020B0604020202020204" pitchFamily="34" charset="0"/>
              <a:buChar char="–"/>
              <a:defRPr sz="1200" baseline="0"/>
            </a:lvl7pPr>
            <a:lvl8pPr marL="1371576" indent="-171448">
              <a:buClr>
                <a:schemeClr val="accent1"/>
              </a:buClr>
              <a:buFont typeface="Arial" panose="020B0604020202020204" pitchFamily="34" charset="0"/>
              <a:buChar char="–"/>
              <a:defRPr sz="1200" baseline="0"/>
            </a:lvl8pPr>
            <a:lvl9pPr marL="1544214" indent="-171448">
              <a:buClr>
                <a:schemeClr val="accent1"/>
              </a:buClr>
              <a:buFont typeface="Arial" panose="020B0604020202020204" pitchFamily="34" charset="0"/>
              <a:buChar char="–"/>
              <a:defRPr sz="12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336372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Footer">
  <p:cSld name="Title and Footer">
    <p:spTree>
      <p:nvGrpSpPr>
        <p:cNvPr id="1" name="Shape 56"/>
        <p:cNvGrpSpPr/>
        <p:nvPr/>
      </p:nvGrpSpPr>
      <p:grpSpPr>
        <a:xfrm>
          <a:off x="0" y="0"/>
          <a:ext cx="0" cy="0"/>
          <a:chOff x="0" y="0"/>
          <a:chExt cx="0" cy="0"/>
        </a:xfrm>
      </p:grpSpPr>
      <p:sp>
        <p:nvSpPr>
          <p:cNvPr id="57" name="Google Shape;57;p23"/>
          <p:cNvSpPr/>
          <p:nvPr/>
        </p:nvSpPr>
        <p:spPr>
          <a:xfrm>
            <a:off x="0" y="4434705"/>
            <a:ext cx="9144000" cy="70560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58" name="Google Shape;58;p23"/>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2400"/>
              <a:buFont typeface="Tahoma"/>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0" name="Google Shape;60;p23"/>
          <p:cNvSpPr/>
          <p:nvPr/>
        </p:nvSpPr>
        <p:spPr>
          <a:xfrm>
            <a:off x="1" y="486808"/>
            <a:ext cx="9144000" cy="2656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61" name="Google Shape;61;p23"/>
          <p:cNvSpPr/>
          <p:nvPr/>
        </p:nvSpPr>
        <p:spPr>
          <a:xfrm>
            <a:off x="0" y="603179"/>
            <a:ext cx="9144000" cy="36837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62" name="Google Shape;62;p23"/>
          <p:cNvSpPr txBox="1">
            <a:spLocks noGrp="1"/>
          </p:cNvSpPr>
          <p:nvPr>
            <p:ph type="subTitle" idx="1"/>
          </p:nvPr>
        </p:nvSpPr>
        <p:spPr>
          <a:xfrm>
            <a:off x="386149" y="635222"/>
            <a:ext cx="6167051" cy="304284"/>
          </a:xfrm>
          <a:prstGeom prst="rect">
            <a:avLst/>
          </a:prstGeom>
          <a:noFill/>
          <a:ln>
            <a:noFill/>
          </a:ln>
        </p:spPr>
        <p:txBody>
          <a:bodyPr spcFirstLastPara="1" wrap="square" lIns="91425" tIns="45700" rIns="91425" bIns="45700" anchor="ctr" anchorCtr="0">
            <a:noAutofit/>
          </a:bodyPr>
          <a:lstStyle>
            <a:lvl1pPr lvl="0" algn="l">
              <a:spcBef>
                <a:spcPts val="280"/>
              </a:spcBef>
              <a:spcAft>
                <a:spcPts val="0"/>
              </a:spcAft>
              <a:buClr>
                <a:schemeClr val="lt1"/>
              </a:buClr>
              <a:buSzPts val="1400"/>
              <a:buNone/>
              <a:defRPr sz="1400">
                <a:solidFill>
                  <a:schemeClr val="lt1"/>
                </a:solidFill>
                <a:latin typeface="Tahoma"/>
                <a:ea typeface="Tahoma"/>
                <a:cs typeface="Tahoma"/>
                <a:sym typeface="Tahoma"/>
              </a:defRPr>
            </a:lvl1pPr>
            <a:lvl2pPr lvl="1" algn="ctr">
              <a:spcBef>
                <a:spcPts val="400"/>
              </a:spcBef>
              <a:spcAft>
                <a:spcPts val="0"/>
              </a:spcAft>
              <a:buClr>
                <a:srgbClr val="8B8B8C"/>
              </a:buClr>
              <a:buSzPts val="2000"/>
              <a:buNone/>
              <a:defRPr>
                <a:solidFill>
                  <a:srgbClr val="8B8B8C"/>
                </a:solidFill>
              </a:defRPr>
            </a:lvl2pPr>
            <a:lvl3pPr lvl="2" algn="ctr">
              <a:spcBef>
                <a:spcPts val="360"/>
              </a:spcBef>
              <a:spcAft>
                <a:spcPts val="0"/>
              </a:spcAft>
              <a:buClr>
                <a:srgbClr val="8B8B8C"/>
              </a:buClr>
              <a:buSzPts val="1800"/>
              <a:buNone/>
              <a:defRPr>
                <a:solidFill>
                  <a:srgbClr val="8B8B8C"/>
                </a:solidFill>
              </a:defRPr>
            </a:lvl3pPr>
            <a:lvl4pPr lvl="3" algn="ctr">
              <a:spcBef>
                <a:spcPts val="320"/>
              </a:spcBef>
              <a:spcAft>
                <a:spcPts val="0"/>
              </a:spcAft>
              <a:buClr>
                <a:srgbClr val="8B8B8C"/>
              </a:buClr>
              <a:buSzPts val="1600"/>
              <a:buNone/>
              <a:defRPr>
                <a:solidFill>
                  <a:srgbClr val="8B8B8C"/>
                </a:solidFill>
              </a:defRPr>
            </a:lvl4pPr>
            <a:lvl5pPr lvl="4" algn="ctr">
              <a:spcBef>
                <a:spcPts val="320"/>
              </a:spcBef>
              <a:spcAft>
                <a:spcPts val="0"/>
              </a:spcAft>
              <a:buClr>
                <a:srgbClr val="8B8B8C"/>
              </a:buClr>
              <a:buSzPts val="1600"/>
              <a:buNone/>
              <a:defRPr>
                <a:solidFill>
                  <a:srgbClr val="8B8B8C"/>
                </a:solidFill>
              </a:defRPr>
            </a:lvl5pPr>
            <a:lvl6pPr lvl="5" algn="ctr">
              <a:spcBef>
                <a:spcPts val="400"/>
              </a:spcBef>
              <a:spcAft>
                <a:spcPts val="0"/>
              </a:spcAft>
              <a:buClr>
                <a:srgbClr val="8B8B8C"/>
              </a:buClr>
              <a:buSzPts val="2000"/>
              <a:buNone/>
              <a:defRPr>
                <a:solidFill>
                  <a:srgbClr val="8B8B8C"/>
                </a:solidFill>
              </a:defRPr>
            </a:lvl6pPr>
            <a:lvl7pPr lvl="6" algn="ctr">
              <a:spcBef>
                <a:spcPts val="400"/>
              </a:spcBef>
              <a:spcAft>
                <a:spcPts val="0"/>
              </a:spcAft>
              <a:buClr>
                <a:srgbClr val="8B8B8C"/>
              </a:buClr>
              <a:buSzPts val="2000"/>
              <a:buNone/>
              <a:defRPr>
                <a:solidFill>
                  <a:srgbClr val="8B8B8C"/>
                </a:solidFill>
              </a:defRPr>
            </a:lvl7pPr>
            <a:lvl8pPr lvl="7" algn="ctr">
              <a:spcBef>
                <a:spcPts val="400"/>
              </a:spcBef>
              <a:spcAft>
                <a:spcPts val="0"/>
              </a:spcAft>
              <a:buClr>
                <a:srgbClr val="8B8B8C"/>
              </a:buClr>
              <a:buSzPts val="2000"/>
              <a:buNone/>
              <a:defRPr>
                <a:solidFill>
                  <a:srgbClr val="8B8B8C"/>
                </a:solidFill>
              </a:defRPr>
            </a:lvl8pPr>
            <a:lvl9pPr lvl="8" algn="ctr">
              <a:spcBef>
                <a:spcPts val="400"/>
              </a:spcBef>
              <a:spcAft>
                <a:spcPts val="0"/>
              </a:spcAft>
              <a:buClr>
                <a:srgbClr val="8B8B8C"/>
              </a:buClr>
              <a:buSzPts val="2000"/>
              <a:buNone/>
              <a:defRPr>
                <a:solidFill>
                  <a:srgbClr val="8B8B8C"/>
                </a:solidFill>
              </a:defRPr>
            </a:lvl9pPr>
          </a:lstStyle>
          <a:p>
            <a:endParaRPr/>
          </a:p>
        </p:txBody>
      </p:sp>
      <p:sp>
        <p:nvSpPr>
          <p:cNvPr id="63" name="Google Shape;63;p23"/>
          <p:cNvSpPr txBox="1">
            <a:spLocks noGrp="1"/>
          </p:cNvSpPr>
          <p:nvPr>
            <p:ph type="body" idx="2"/>
          </p:nvPr>
        </p:nvSpPr>
        <p:spPr>
          <a:xfrm>
            <a:off x="386149" y="1146948"/>
            <a:ext cx="8300651" cy="3287756"/>
          </a:xfrm>
          <a:prstGeom prst="rect">
            <a:avLst/>
          </a:prstGeom>
          <a:noFill/>
          <a:ln>
            <a:noFill/>
          </a:ln>
        </p:spPr>
        <p:txBody>
          <a:bodyPr spcFirstLastPara="1" wrap="square" lIns="91425" tIns="45700" rIns="91425" bIns="45700" anchor="t" anchorCtr="0">
            <a:normAutofit/>
          </a:bodyPr>
          <a:lstStyle>
            <a:lvl1pPr marL="457200" lvl="0" indent="-330200" algn="l">
              <a:spcBef>
                <a:spcPts val="400"/>
              </a:spcBef>
              <a:spcAft>
                <a:spcPts val="0"/>
              </a:spcAft>
              <a:buClr>
                <a:schemeClr val="accent2"/>
              </a:buClr>
              <a:buSzPts val="1600"/>
              <a:buFont typeface="Noto Sans Symbols"/>
              <a:buChar char="▪"/>
              <a:defRPr sz="2000">
                <a:solidFill>
                  <a:schemeClr val="dk1"/>
                </a:solidFill>
              </a:defRPr>
            </a:lvl1pPr>
            <a:lvl2pPr marL="914400" lvl="1" indent="-320040" algn="l">
              <a:spcBef>
                <a:spcPts val="360"/>
              </a:spcBef>
              <a:spcAft>
                <a:spcPts val="0"/>
              </a:spcAft>
              <a:buClr>
                <a:schemeClr val="accent2"/>
              </a:buClr>
              <a:buSzPts val="1440"/>
              <a:buFont typeface="Noto Sans Symbols"/>
              <a:buChar char="▪"/>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23"/>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23"/>
          <p:cNvSpPr txBox="1">
            <a:spLocks noGrp="1"/>
          </p:cNvSpPr>
          <p:nvPr>
            <p:ph type="body" idx="3"/>
          </p:nvPr>
        </p:nvSpPr>
        <p:spPr>
          <a:xfrm>
            <a:off x="386149" y="4653885"/>
            <a:ext cx="5076424" cy="273844"/>
          </a:xfrm>
          <a:prstGeom prst="rect">
            <a:avLst/>
          </a:prstGeom>
          <a:noFill/>
          <a:ln>
            <a:noFill/>
          </a:ln>
        </p:spPr>
        <p:txBody>
          <a:bodyPr spcFirstLastPara="1" wrap="square" lIns="91425" tIns="45700" rIns="91425" bIns="45700" anchor="ctr" anchorCtr="0">
            <a:normAutofit/>
          </a:bodyPr>
          <a:lstStyle>
            <a:lvl1pPr marL="457200" lvl="0" indent="-228600" algn="l">
              <a:spcBef>
                <a:spcPts val="280"/>
              </a:spcBef>
              <a:spcAft>
                <a:spcPts val="0"/>
              </a:spcAft>
              <a:buClr>
                <a:schemeClr val="accent2"/>
              </a:buClr>
              <a:buSzPts val="1120"/>
              <a:buFont typeface="Noto Sans Symbols"/>
              <a:buNone/>
              <a:defRPr sz="1400">
                <a:solidFill>
                  <a:schemeClr val="dk2"/>
                </a:solidFill>
                <a:latin typeface="Tahoma"/>
                <a:ea typeface="Tahoma"/>
                <a:cs typeface="Tahoma"/>
                <a:sym typeface="Tahoma"/>
              </a:defRPr>
            </a:lvl1pPr>
            <a:lvl2pPr marL="914400" lvl="1" indent="-228600" algn="l">
              <a:spcBef>
                <a:spcPts val="360"/>
              </a:spcBef>
              <a:spcAft>
                <a:spcPts val="0"/>
              </a:spcAft>
              <a:buClr>
                <a:schemeClr val="accent2"/>
              </a:buClr>
              <a:buSzPts val="1440"/>
              <a:buFont typeface="Noto Sans Symbols"/>
              <a:buNone/>
              <a:defRPr sz="1800">
                <a:solidFill>
                  <a:schemeClr val="dk1"/>
                </a:solidFill>
              </a:defRPr>
            </a:lvl2pPr>
            <a:lvl3pPr marL="1371600" lvl="2" indent="-309880" algn="l">
              <a:spcBef>
                <a:spcPts val="320"/>
              </a:spcBef>
              <a:spcAft>
                <a:spcPts val="0"/>
              </a:spcAft>
              <a:buClr>
                <a:schemeClr val="accent2"/>
              </a:buClr>
              <a:buSzPts val="1280"/>
              <a:buFont typeface="Noto Sans Symbols"/>
              <a:buChar char="▪"/>
              <a:defRPr sz="1600">
                <a:solidFill>
                  <a:schemeClr val="dk1"/>
                </a:solidFill>
              </a:defRPr>
            </a:lvl3pPr>
            <a:lvl4pPr marL="1828800" lvl="3" indent="-299719" algn="l">
              <a:spcBef>
                <a:spcPts val="280"/>
              </a:spcBef>
              <a:spcAft>
                <a:spcPts val="0"/>
              </a:spcAft>
              <a:buClr>
                <a:schemeClr val="accent2"/>
              </a:buClr>
              <a:buSzPts val="1120"/>
              <a:buFont typeface="Noto Sans Symbols"/>
              <a:buChar char="▪"/>
              <a:defRPr sz="1400">
                <a:solidFill>
                  <a:schemeClr val="dk1"/>
                </a:solidFill>
              </a:defRPr>
            </a:lvl4pPr>
            <a:lvl5pPr marL="2286000" lvl="4" indent="-299720" algn="l">
              <a:spcBef>
                <a:spcPts val="280"/>
              </a:spcBef>
              <a:spcAft>
                <a:spcPts val="0"/>
              </a:spcAft>
              <a:buClr>
                <a:schemeClr val="accent2"/>
              </a:buClr>
              <a:buSzPts val="1120"/>
              <a:buFont typeface="Noto Sans Symbols"/>
              <a:buChar char="▪"/>
              <a:defRPr sz="14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6" name="Google Shape;66;p23" descr="C:\Users\Burrows Family\Documents\MB LLC\WLG\WLG logo.tif"/>
          <p:cNvPicPr preferRelativeResize="0"/>
          <p:nvPr/>
        </p:nvPicPr>
        <p:blipFill rotWithShape="1">
          <a:blip r:embed="rId2">
            <a:alphaModFix/>
          </a:blip>
          <a:srcRect/>
          <a:stretch/>
        </p:blipFill>
        <p:spPr>
          <a:xfrm>
            <a:off x="8011547" y="41000"/>
            <a:ext cx="771286" cy="52967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67"/>
        <p:cNvGrpSpPr/>
        <p:nvPr/>
      </p:nvGrpSpPr>
      <p:grpSpPr>
        <a:xfrm>
          <a:off x="0" y="0"/>
          <a:ext cx="0" cy="0"/>
          <a:chOff x="0" y="0"/>
          <a:chExt cx="0" cy="0"/>
        </a:xfrm>
      </p:grpSpPr>
      <p:sp>
        <p:nvSpPr>
          <p:cNvPr id="68" name="Google Shape;68;p24"/>
          <p:cNvSpPr/>
          <p:nvPr/>
        </p:nvSpPr>
        <p:spPr>
          <a:xfrm>
            <a:off x="0" y="0"/>
            <a:ext cx="9143999" cy="8372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nvGrpSpPr>
          <p:cNvPr id="69" name="Google Shape;69;p24"/>
          <p:cNvGrpSpPr/>
          <p:nvPr/>
        </p:nvGrpSpPr>
        <p:grpSpPr>
          <a:xfrm>
            <a:off x="108504" y="-16866"/>
            <a:ext cx="9128619" cy="5134849"/>
            <a:chOff x="0" y="0"/>
            <a:chExt cx="9120" cy="5304"/>
          </a:xfrm>
        </p:grpSpPr>
        <p:sp>
          <p:nvSpPr>
            <p:cNvPr id="70" name="Google Shape;70;p24"/>
            <p:cNvSpPr/>
            <p:nvPr/>
          </p:nvSpPr>
          <p:spPr>
            <a:xfrm>
              <a:off x="622" y="1002"/>
              <a:ext cx="1655" cy="1433"/>
            </a:xfrm>
            <a:custGeom>
              <a:avLst/>
              <a:gdLst/>
              <a:ahLst/>
              <a:cxnLst/>
              <a:rect l="l" t="t" r="r" b="b"/>
              <a:pathLst>
                <a:path w="21433" h="21600" extrusionOk="0">
                  <a:moveTo>
                    <a:pt x="21351" y="2104"/>
                  </a:moveTo>
                  <a:cubicBezTo>
                    <a:pt x="21339" y="2110"/>
                    <a:pt x="21327" y="2116"/>
                    <a:pt x="21315" y="2122"/>
                  </a:cubicBezTo>
                  <a:cubicBezTo>
                    <a:pt x="20961" y="2285"/>
                    <a:pt x="20596" y="2419"/>
                    <a:pt x="20245" y="2593"/>
                  </a:cubicBezTo>
                  <a:cubicBezTo>
                    <a:pt x="19779" y="2823"/>
                    <a:pt x="19607" y="3248"/>
                    <a:pt x="19802" y="3640"/>
                  </a:cubicBezTo>
                  <a:cubicBezTo>
                    <a:pt x="19480" y="3732"/>
                    <a:pt x="19159" y="3823"/>
                    <a:pt x="18916" y="3894"/>
                  </a:cubicBezTo>
                  <a:cubicBezTo>
                    <a:pt x="18901" y="3989"/>
                    <a:pt x="18895" y="4082"/>
                    <a:pt x="18887" y="4082"/>
                  </a:cubicBezTo>
                  <a:cubicBezTo>
                    <a:pt x="18442" y="4086"/>
                    <a:pt x="18240" y="4526"/>
                    <a:pt x="17925" y="4758"/>
                  </a:cubicBezTo>
                  <a:cubicBezTo>
                    <a:pt x="17576" y="5013"/>
                    <a:pt x="17530" y="5470"/>
                    <a:pt x="17203" y="5736"/>
                  </a:cubicBezTo>
                  <a:cubicBezTo>
                    <a:pt x="17170" y="5625"/>
                    <a:pt x="17142" y="5525"/>
                    <a:pt x="17067" y="5272"/>
                  </a:cubicBezTo>
                  <a:cubicBezTo>
                    <a:pt x="16966" y="5796"/>
                    <a:pt x="16800" y="6181"/>
                    <a:pt x="16849" y="6524"/>
                  </a:cubicBezTo>
                  <a:cubicBezTo>
                    <a:pt x="16915" y="6988"/>
                    <a:pt x="16554" y="7063"/>
                    <a:pt x="16422" y="7193"/>
                  </a:cubicBezTo>
                  <a:cubicBezTo>
                    <a:pt x="15960" y="7647"/>
                    <a:pt x="15403" y="7971"/>
                    <a:pt x="14878" y="8335"/>
                  </a:cubicBezTo>
                  <a:cubicBezTo>
                    <a:pt x="14246" y="8775"/>
                    <a:pt x="14089" y="9210"/>
                    <a:pt x="14180" y="10069"/>
                  </a:cubicBezTo>
                  <a:cubicBezTo>
                    <a:pt x="14236" y="10595"/>
                    <a:pt x="14246" y="11134"/>
                    <a:pt x="14218" y="11662"/>
                  </a:cubicBezTo>
                  <a:cubicBezTo>
                    <a:pt x="14208" y="11839"/>
                    <a:pt x="14019" y="12003"/>
                    <a:pt x="13911" y="12173"/>
                  </a:cubicBezTo>
                  <a:cubicBezTo>
                    <a:pt x="13804" y="12019"/>
                    <a:pt x="13640" y="11883"/>
                    <a:pt x="13599" y="11708"/>
                  </a:cubicBezTo>
                  <a:cubicBezTo>
                    <a:pt x="13501" y="11287"/>
                    <a:pt x="13225" y="10910"/>
                    <a:pt x="13447" y="10400"/>
                  </a:cubicBezTo>
                  <a:cubicBezTo>
                    <a:pt x="13586" y="10080"/>
                    <a:pt x="13170" y="9668"/>
                    <a:pt x="12853" y="9755"/>
                  </a:cubicBezTo>
                  <a:cubicBezTo>
                    <a:pt x="12770" y="9777"/>
                    <a:pt x="12628" y="9814"/>
                    <a:pt x="12604" y="9774"/>
                  </a:cubicBezTo>
                  <a:cubicBezTo>
                    <a:pt x="12317" y="9283"/>
                    <a:pt x="11891" y="9531"/>
                    <a:pt x="11529" y="9502"/>
                  </a:cubicBezTo>
                  <a:cubicBezTo>
                    <a:pt x="11033" y="9461"/>
                    <a:pt x="10963" y="9591"/>
                    <a:pt x="11098" y="10164"/>
                  </a:cubicBezTo>
                  <a:cubicBezTo>
                    <a:pt x="10580" y="10043"/>
                    <a:pt x="10054" y="9768"/>
                    <a:pt x="9570" y="9844"/>
                  </a:cubicBezTo>
                  <a:cubicBezTo>
                    <a:pt x="8902" y="9950"/>
                    <a:pt x="8049" y="10224"/>
                    <a:pt x="7852" y="10979"/>
                  </a:cubicBezTo>
                  <a:cubicBezTo>
                    <a:pt x="7781" y="11255"/>
                    <a:pt x="7685" y="11529"/>
                    <a:pt x="7589" y="11806"/>
                  </a:cubicBezTo>
                  <a:cubicBezTo>
                    <a:pt x="7328" y="12559"/>
                    <a:pt x="7062" y="13325"/>
                    <a:pt x="7260" y="14176"/>
                  </a:cubicBezTo>
                  <a:cubicBezTo>
                    <a:pt x="7390" y="14737"/>
                    <a:pt x="7455" y="15383"/>
                    <a:pt x="8046" y="15616"/>
                  </a:cubicBezTo>
                  <a:cubicBezTo>
                    <a:pt x="8147" y="15657"/>
                    <a:pt x="8254" y="15708"/>
                    <a:pt x="8357" y="15702"/>
                  </a:cubicBezTo>
                  <a:cubicBezTo>
                    <a:pt x="8652" y="15684"/>
                    <a:pt x="8978" y="15719"/>
                    <a:pt x="9232" y="15581"/>
                  </a:cubicBezTo>
                  <a:cubicBezTo>
                    <a:pt x="9446" y="15465"/>
                    <a:pt x="9613" y="15160"/>
                    <a:pt x="9733" y="14898"/>
                  </a:cubicBezTo>
                  <a:cubicBezTo>
                    <a:pt x="10088" y="14120"/>
                    <a:pt x="10308" y="13964"/>
                    <a:pt x="11065" y="14063"/>
                  </a:cubicBezTo>
                  <a:cubicBezTo>
                    <a:pt x="11136" y="14072"/>
                    <a:pt x="11209" y="14074"/>
                    <a:pt x="11322" y="14082"/>
                  </a:cubicBezTo>
                  <a:cubicBezTo>
                    <a:pt x="10958" y="15040"/>
                    <a:pt x="10605" y="15969"/>
                    <a:pt x="10232" y="16953"/>
                  </a:cubicBezTo>
                  <a:cubicBezTo>
                    <a:pt x="10558" y="16953"/>
                    <a:pt x="10884" y="16951"/>
                    <a:pt x="11211" y="16953"/>
                  </a:cubicBezTo>
                  <a:cubicBezTo>
                    <a:pt x="11430" y="16955"/>
                    <a:pt x="11658" y="16924"/>
                    <a:pt x="11868" y="16980"/>
                  </a:cubicBezTo>
                  <a:cubicBezTo>
                    <a:pt x="12203" y="17070"/>
                    <a:pt x="12364" y="17473"/>
                    <a:pt x="12273" y="17858"/>
                  </a:cubicBezTo>
                  <a:cubicBezTo>
                    <a:pt x="12179" y="18253"/>
                    <a:pt x="12084" y="18648"/>
                    <a:pt x="12014" y="19050"/>
                  </a:cubicBezTo>
                  <a:cubicBezTo>
                    <a:pt x="11937" y="19488"/>
                    <a:pt x="12221" y="20309"/>
                    <a:pt x="12538" y="20483"/>
                  </a:cubicBezTo>
                  <a:cubicBezTo>
                    <a:pt x="12686" y="20564"/>
                    <a:pt x="12915" y="20567"/>
                    <a:pt x="13067" y="20493"/>
                  </a:cubicBezTo>
                  <a:cubicBezTo>
                    <a:pt x="13800" y="20136"/>
                    <a:pt x="13886" y="20108"/>
                    <a:pt x="14420" y="20729"/>
                  </a:cubicBezTo>
                  <a:cubicBezTo>
                    <a:pt x="14434" y="20746"/>
                    <a:pt x="14450" y="20764"/>
                    <a:pt x="14465" y="20781"/>
                  </a:cubicBezTo>
                  <a:cubicBezTo>
                    <a:pt x="14425" y="21050"/>
                    <a:pt x="14327" y="21385"/>
                    <a:pt x="14091" y="21600"/>
                  </a:cubicBezTo>
                  <a:cubicBezTo>
                    <a:pt x="14084" y="21570"/>
                    <a:pt x="14078" y="21540"/>
                    <a:pt x="14071" y="21509"/>
                  </a:cubicBezTo>
                  <a:cubicBezTo>
                    <a:pt x="14020" y="21265"/>
                    <a:pt x="13963" y="21024"/>
                    <a:pt x="13899" y="20784"/>
                  </a:cubicBezTo>
                  <a:cubicBezTo>
                    <a:pt x="13870" y="20678"/>
                    <a:pt x="13622" y="20538"/>
                    <a:pt x="13603" y="20560"/>
                  </a:cubicBezTo>
                  <a:cubicBezTo>
                    <a:pt x="13465" y="20723"/>
                    <a:pt x="13355" y="20920"/>
                    <a:pt x="13249" y="21117"/>
                  </a:cubicBezTo>
                  <a:cubicBezTo>
                    <a:pt x="13229" y="21154"/>
                    <a:pt x="13270" y="21237"/>
                    <a:pt x="13295" y="21351"/>
                  </a:cubicBezTo>
                  <a:cubicBezTo>
                    <a:pt x="13157" y="21351"/>
                    <a:pt x="13026" y="21398"/>
                    <a:pt x="12953" y="21342"/>
                  </a:cubicBezTo>
                  <a:cubicBezTo>
                    <a:pt x="12702" y="21150"/>
                    <a:pt x="12525" y="20802"/>
                    <a:pt x="12143" y="20904"/>
                  </a:cubicBezTo>
                  <a:cubicBezTo>
                    <a:pt x="12090" y="20919"/>
                    <a:pt x="12003" y="20687"/>
                    <a:pt x="11912" y="20598"/>
                  </a:cubicBezTo>
                  <a:cubicBezTo>
                    <a:pt x="11743" y="20433"/>
                    <a:pt x="11556" y="20294"/>
                    <a:pt x="11380" y="20139"/>
                  </a:cubicBezTo>
                  <a:cubicBezTo>
                    <a:pt x="11282" y="20053"/>
                    <a:pt x="11095" y="19920"/>
                    <a:pt x="11109" y="19874"/>
                  </a:cubicBezTo>
                  <a:cubicBezTo>
                    <a:pt x="11275" y="19330"/>
                    <a:pt x="10852" y="19115"/>
                    <a:pt x="10678" y="18765"/>
                  </a:cubicBezTo>
                  <a:cubicBezTo>
                    <a:pt x="10612" y="18633"/>
                    <a:pt x="10558" y="18494"/>
                    <a:pt x="10492" y="18344"/>
                  </a:cubicBezTo>
                  <a:cubicBezTo>
                    <a:pt x="10407" y="18344"/>
                    <a:pt x="10249" y="18393"/>
                    <a:pt x="10129" y="18336"/>
                  </a:cubicBezTo>
                  <a:cubicBezTo>
                    <a:pt x="9542" y="18051"/>
                    <a:pt x="8851" y="17996"/>
                    <a:pt x="8477" y="17242"/>
                  </a:cubicBezTo>
                  <a:cubicBezTo>
                    <a:pt x="8266" y="16817"/>
                    <a:pt x="7949" y="16721"/>
                    <a:pt x="7521" y="16943"/>
                  </a:cubicBezTo>
                  <a:cubicBezTo>
                    <a:pt x="7312" y="17052"/>
                    <a:pt x="6974" y="17027"/>
                    <a:pt x="6765" y="16902"/>
                  </a:cubicBezTo>
                  <a:cubicBezTo>
                    <a:pt x="5932" y="16405"/>
                    <a:pt x="5124" y="15853"/>
                    <a:pt x="4316" y="15303"/>
                  </a:cubicBezTo>
                  <a:cubicBezTo>
                    <a:pt x="4022" y="15103"/>
                    <a:pt x="3994" y="14807"/>
                    <a:pt x="4066" y="14408"/>
                  </a:cubicBezTo>
                  <a:cubicBezTo>
                    <a:pt x="4131" y="14056"/>
                    <a:pt x="4113" y="13614"/>
                    <a:pt x="3978" y="13300"/>
                  </a:cubicBezTo>
                  <a:cubicBezTo>
                    <a:pt x="3770" y="12816"/>
                    <a:pt x="3412" y="12421"/>
                    <a:pt x="3156" y="11960"/>
                  </a:cubicBezTo>
                  <a:cubicBezTo>
                    <a:pt x="3006" y="11689"/>
                    <a:pt x="2937" y="11358"/>
                    <a:pt x="2819" y="11061"/>
                  </a:cubicBezTo>
                  <a:cubicBezTo>
                    <a:pt x="2763" y="10922"/>
                    <a:pt x="2693" y="10781"/>
                    <a:pt x="2601" y="10674"/>
                  </a:cubicBezTo>
                  <a:cubicBezTo>
                    <a:pt x="2306" y="10329"/>
                    <a:pt x="2289" y="9888"/>
                    <a:pt x="2297" y="9456"/>
                  </a:cubicBezTo>
                  <a:cubicBezTo>
                    <a:pt x="2304" y="9042"/>
                    <a:pt x="2163" y="8849"/>
                    <a:pt x="1793" y="8834"/>
                  </a:cubicBezTo>
                  <a:cubicBezTo>
                    <a:pt x="1696" y="9207"/>
                    <a:pt x="1630" y="9523"/>
                    <a:pt x="1788" y="9954"/>
                  </a:cubicBezTo>
                  <a:cubicBezTo>
                    <a:pt x="2068" y="10719"/>
                    <a:pt x="2206" y="11554"/>
                    <a:pt x="2415" y="12354"/>
                  </a:cubicBezTo>
                  <a:cubicBezTo>
                    <a:pt x="2442" y="12457"/>
                    <a:pt x="2542" y="12528"/>
                    <a:pt x="2595" y="12624"/>
                  </a:cubicBezTo>
                  <a:cubicBezTo>
                    <a:pt x="2713" y="12834"/>
                    <a:pt x="2937" y="13048"/>
                    <a:pt x="2624" y="13281"/>
                  </a:cubicBezTo>
                  <a:cubicBezTo>
                    <a:pt x="2365" y="12951"/>
                    <a:pt x="2119" y="12638"/>
                    <a:pt x="1854" y="12300"/>
                  </a:cubicBezTo>
                  <a:cubicBezTo>
                    <a:pt x="2059" y="11864"/>
                    <a:pt x="1991" y="11525"/>
                    <a:pt x="1529" y="11323"/>
                  </a:cubicBezTo>
                  <a:cubicBezTo>
                    <a:pt x="1359" y="11248"/>
                    <a:pt x="1224" y="11065"/>
                    <a:pt x="1016" y="10882"/>
                  </a:cubicBezTo>
                  <a:cubicBezTo>
                    <a:pt x="1615" y="10664"/>
                    <a:pt x="1653" y="10479"/>
                    <a:pt x="1377" y="10042"/>
                  </a:cubicBezTo>
                  <a:cubicBezTo>
                    <a:pt x="1255" y="9850"/>
                    <a:pt x="1167" y="9601"/>
                    <a:pt x="1135" y="9365"/>
                  </a:cubicBezTo>
                  <a:cubicBezTo>
                    <a:pt x="1093" y="9057"/>
                    <a:pt x="1135" y="8715"/>
                    <a:pt x="1098" y="8415"/>
                  </a:cubicBezTo>
                  <a:cubicBezTo>
                    <a:pt x="1087" y="8317"/>
                    <a:pt x="1066" y="8224"/>
                    <a:pt x="1031" y="8137"/>
                  </a:cubicBezTo>
                  <a:cubicBezTo>
                    <a:pt x="889" y="7780"/>
                    <a:pt x="541" y="7534"/>
                    <a:pt x="283" y="7240"/>
                  </a:cubicBezTo>
                  <a:cubicBezTo>
                    <a:pt x="245" y="7276"/>
                    <a:pt x="207" y="7311"/>
                    <a:pt x="170" y="7348"/>
                  </a:cubicBezTo>
                  <a:cubicBezTo>
                    <a:pt x="132" y="6769"/>
                    <a:pt x="147" y="6177"/>
                    <a:pt x="47" y="5614"/>
                  </a:cubicBezTo>
                  <a:cubicBezTo>
                    <a:pt x="-167" y="4420"/>
                    <a:pt x="390" y="3568"/>
                    <a:pt x="922" y="2703"/>
                  </a:cubicBezTo>
                  <a:cubicBezTo>
                    <a:pt x="1386" y="1947"/>
                    <a:pt x="1980" y="1265"/>
                    <a:pt x="2121" y="318"/>
                  </a:cubicBezTo>
                  <a:cubicBezTo>
                    <a:pt x="2126" y="281"/>
                    <a:pt x="2126" y="243"/>
                    <a:pt x="2122" y="204"/>
                  </a:cubicBezTo>
                  <a:lnTo>
                    <a:pt x="2658" y="462"/>
                  </a:lnTo>
                  <a:lnTo>
                    <a:pt x="2939" y="3"/>
                  </a:lnTo>
                  <a:lnTo>
                    <a:pt x="2940" y="0"/>
                  </a:lnTo>
                  <a:lnTo>
                    <a:pt x="12388" y="0"/>
                  </a:lnTo>
                  <a:lnTo>
                    <a:pt x="14069" y="415"/>
                  </a:lnTo>
                  <a:cubicBezTo>
                    <a:pt x="13766" y="575"/>
                    <a:pt x="13479" y="782"/>
                    <a:pt x="13191" y="980"/>
                  </a:cubicBezTo>
                  <a:cubicBezTo>
                    <a:pt x="13202" y="1026"/>
                    <a:pt x="13214" y="1072"/>
                    <a:pt x="13225" y="1119"/>
                  </a:cubicBezTo>
                  <a:cubicBezTo>
                    <a:pt x="13651" y="1019"/>
                    <a:pt x="14077" y="919"/>
                    <a:pt x="14473" y="825"/>
                  </a:cubicBezTo>
                  <a:cubicBezTo>
                    <a:pt x="14707" y="1539"/>
                    <a:pt x="15195" y="905"/>
                    <a:pt x="15524" y="1088"/>
                  </a:cubicBezTo>
                  <a:cubicBezTo>
                    <a:pt x="15530" y="1090"/>
                    <a:pt x="15534" y="1094"/>
                    <a:pt x="15539" y="1097"/>
                  </a:cubicBezTo>
                  <a:cubicBezTo>
                    <a:pt x="15540" y="1097"/>
                    <a:pt x="15540" y="1097"/>
                    <a:pt x="15540" y="1097"/>
                  </a:cubicBezTo>
                  <a:lnTo>
                    <a:pt x="15646" y="1323"/>
                  </a:lnTo>
                  <a:cubicBezTo>
                    <a:pt x="15609" y="1329"/>
                    <a:pt x="15571" y="1336"/>
                    <a:pt x="15534" y="1345"/>
                  </a:cubicBezTo>
                  <a:cubicBezTo>
                    <a:pt x="15497" y="1353"/>
                    <a:pt x="15460" y="1361"/>
                    <a:pt x="15423" y="1371"/>
                  </a:cubicBezTo>
                  <a:cubicBezTo>
                    <a:pt x="15377" y="1381"/>
                    <a:pt x="15332" y="1394"/>
                    <a:pt x="15286" y="1407"/>
                  </a:cubicBezTo>
                  <a:cubicBezTo>
                    <a:pt x="15258" y="1414"/>
                    <a:pt x="15231" y="1423"/>
                    <a:pt x="15203" y="1432"/>
                  </a:cubicBezTo>
                  <a:cubicBezTo>
                    <a:pt x="15166" y="1443"/>
                    <a:pt x="15129" y="1455"/>
                    <a:pt x="15094" y="1469"/>
                  </a:cubicBezTo>
                  <a:cubicBezTo>
                    <a:pt x="15060" y="1480"/>
                    <a:pt x="15025" y="1493"/>
                    <a:pt x="14992" y="1506"/>
                  </a:cubicBezTo>
                  <a:cubicBezTo>
                    <a:pt x="14919" y="1534"/>
                    <a:pt x="14846" y="1566"/>
                    <a:pt x="14775" y="1601"/>
                  </a:cubicBezTo>
                  <a:cubicBezTo>
                    <a:pt x="14568" y="1701"/>
                    <a:pt x="14382" y="1897"/>
                    <a:pt x="14226" y="2091"/>
                  </a:cubicBezTo>
                  <a:cubicBezTo>
                    <a:pt x="14066" y="2291"/>
                    <a:pt x="13934" y="2532"/>
                    <a:pt x="13827" y="2777"/>
                  </a:cubicBezTo>
                  <a:cubicBezTo>
                    <a:pt x="13714" y="3036"/>
                    <a:pt x="13643" y="3321"/>
                    <a:pt x="13553" y="3595"/>
                  </a:cubicBezTo>
                  <a:cubicBezTo>
                    <a:pt x="13610" y="3638"/>
                    <a:pt x="13666" y="3680"/>
                    <a:pt x="13723" y="3722"/>
                  </a:cubicBezTo>
                  <a:cubicBezTo>
                    <a:pt x="13904" y="3476"/>
                    <a:pt x="14218" y="3245"/>
                    <a:pt x="14241" y="2981"/>
                  </a:cubicBezTo>
                  <a:cubicBezTo>
                    <a:pt x="14310" y="2201"/>
                    <a:pt x="14868" y="1996"/>
                    <a:pt x="15272" y="1606"/>
                  </a:cubicBezTo>
                  <a:cubicBezTo>
                    <a:pt x="15319" y="1561"/>
                    <a:pt x="15479" y="1606"/>
                    <a:pt x="15542" y="1669"/>
                  </a:cubicBezTo>
                  <a:cubicBezTo>
                    <a:pt x="15619" y="1746"/>
                    <a:pt x="15718" y="1948"/>
                    <a:pt x="15690" y="1988"/>
                  </a:cubicBezTo>
                  <a:cubicBezTo>
                    <a:pt x="15675" y="2011"/>
                    <a:pt x="15662" y="2033"/>
                    <a:pt x="15651" y="2055"/>
                  </a:cubicBezTo>
                  <a:cubicBezTo>
                    <a:pt x="15641" y="2077"/>
                    <a:pt x="15632" y="2099"/>
                    <a:pt x="15626" y="2119"/>
                  </a:cubicBezTo>
                  <a:cubicBezTo>
                    <a:pt x="15622" y="2130"/>
                    <a:pt x="15619" y="2140"/>
                    <a:pt x="15617" y="2151"/>
                  </a:cubicBezTo>
                  <a:cubicBezTo>
                    <a:pt x="15615" y="2159"/>
                    <a:pt x="15613" y="2166"/>
                    <a:pt x="15612" y="2175"/>
                  </a:cubicBezTo>
                  <a:cubicBezTo>
                    <a:pt x="15606" y="2209"/>
                    <a:pt x="15605" y="2242"/>
                    <a:pt x="15608" y="2276"/>
                  </a:cubicBezTo>
                  <a:cubicBezTo>
                    <a:pt x="15609" y="2285"/>
                    <a:pt x="15609" y="2293"/>
                    <a:pt x="15610" y="2302"/>
                  </a:cubicBezTo>
                  <a:cubicBezTo>
                    <a:pt x="15610" y="2308"/>
                    <a:pt x="15611" y="2314"/>
                    <a:pt x="15613" y="2322"/>
                  </a:cubicBezTo>
                  <a:cubicBezTo>
                    <a:pt x="15614" y="2328"/>
                    <a:pt x="15615" y="2334"/>
                    <a:pt x="15617" y="2341"/>
                  </a:cubicBezTo>
                  <a:cubicBezTo>
                    <a:pt x="15617" y="2343"/>
                    <a:pt x="15618" y="2345"/>
                    <a:pt x="15618" y="2349"/>
                  </a:cubicBezTo>
                  <a:cubicBezTo>
                    <a:pt x="15621" y="2359"/>
                    <a:pt x="15623" y="2370"/>
                    <a:pt x="15626" y="2381"/>
                  </a:cubicBezTo>
                  <a:cubicBezTo>
                    <a:pt x="15626" y="2384"/>
                    <a:pt x="15627" y="2387"/>
                    <a:pt x="15628" y="2389"/>
                  </a:cubicBezTo>
                  <a:cubicBezTo>
                    <a:pt x="15633" y="2406"/>
                    <a:pt x="15638" y="2423"/>
                    <a:pt x="15644" y="2438"/>
                  </a:cubicBezTo>
                  <a:cubicBezTo>
                    <a:pt x="15649" y="2453"/>
                    <a:pt x="15654" y="2467"/>
                    <a:pt x="15660" y="2482"/>
                  </a:cubicBezTo>
                  <a:cubicBezTo>
                    <a:pt x="15680" y="2531"/>
                    <a:pt x="15703" y="2581"/>
                    <a:pt x="15727" y="2632"/>
                  </a:cubicBezTo>
                  <a:cubicBezTo>
                    <a:pt x="15645" y="2903"/>
                    <a:pt x="15377" y="3249"/>
                    <a:pt x="15269" y="3455"/>
                  </a:cubicBezTo>
                  <a:cubicBezTo>
                    <a:pt x="15265" y="3464"/>
                    <a:pt x="15261" y="3472"/>
                    <a:pt x="15259" y="3480"/>
                  </a:cubicBezTo>
                  <a:cubicBezTo>
                    <a:pt x="15211" y="3493"/>
                    <a:pt x="15163" y="3506"/>
                    <a:pt x="15115" y="3519"/>
                  </a:cubicBezTo>
                  <a:cubicBezTo>
                    <a:pt x="15130" y="3583"/>
                    <a:pt x="15146" y="3647"/>
                    <a:pt x="15161" y="3711"/>
                  </a:cubicBezTo>
                  <a:cubicBezTo>
                    <a:pt x="15221" y="3720"/>
                    <a:pt x="15280" y="3724"/>
                    <a:pt x="15337" y="3724"/>
                  </a:cubicBezTo>
                  <a:cubicBezTo>
                    <a:pt x="15367" y="3724"/>
                    <a:pt x="15395" y="3723"/>
                    <a:pt x="15424" y="3720"/>
                  </a:cubicBezTo>
                  <a:cubicBezTo>
                    <a:pt x="15449" y="3719"/>
                    <a:pt x="15472" y="3716"/>
                    <a:pt x="15496" y="3713"/>
                  </a:cubicBezTo>
                  <a:cubicBezTo>
                    <a:pt x="15511" y="3711"/>
                    <a:pt x="15526" y="3709"/>
                    <a:pt x="15540" y="3707"/>
                  </a:cubicBezTo>
                  <a:cubicBezTo>
                    <a:pt x="15543" y="3707"/>
                    <a:pt x="15545" y="3706"/>
                    <a:pt x="15548" y="3706"/>
                  </a:cubicBezTo>
                  <a:cubicBezTo>
                    <a:pt x="15571" y="3702"/>
                    <a:pt x="15594" y="3697"/>
                    <a:pt x="15617" y="3691"/>
                  </a:cubicBezTo>
                  <a:cubicBezTo>
                    <a:pt x="15649" y="3684"/>
                    <a:pt x="15680" y="3676"/>
                    <a:pt x="15711" y="3666"/>
                  </a:cubicBezTo>
                  <a:cubicBezTo>
                    <a:pt x="15732" y="3660"/>
                    <a:pt x="15754" y="3653"/>
                    <a:pt x="15774" y="3644"/>
                  </a:cubicBezTo>
                  <a:cubicBezTo>
                    <a:pt x="15806" y="3634"/>
                    <a:pt x="15839" y="3621"/>
                    <a:pt x="15870" y="3608"/>
                  </a:cubicBezTo>
                  <a:cubicBezTo>
                    <a:pt x="15898" y="3596"/>
                    <a:pt x="15925" y="3584"/>
                    <a:pt x="15952" y="3571"/>
                  </a:cubicBezTo>
                  <a:cubicBezTo>
                    <a:pt x="15964" y="3565"/>
                    <a:pt x="15976" y="3560"/>
                    <a:pt x="15987" y="3554"/>
                  </a:cubicBezTo>
                  <a:cubicBezTo>
                    <a:pt x="16034" y="3531"/>
                    <a:pt x="16081" y="3506"/>
                    <a:pt x="16126" y="3479"/>
                  </a:cubicBezTo>
                  <a:cubicBezTo>
                    <a:pt x="16159" y="3460"/>
                    <a:pt x="16192" y="3440"/>
                    <a:pt x="16225" y="3420"/>
                  </a:cubicBezTo>
                  <a:cubicBezTo>
                    <a:pt x="16226" y="3420"/>
                    <a:pt x="16226" y="3419"/>
                    <a:pt x="16227" y="3418"/>
                  </a:cubicBezTo>
                  <a:cubicBezTo>
                    <a:pt x="16261" y="3397"/>
                    <a:pt x="16295" y="3376"/>
                    <a:pt x="16328" y="3354"/>
                  </a:cubicBezTo>
                  <a:cubicBezTo>
                    <a:pt x="16394" y="3310"/>
                    <a:pt x="16460" y="3264"/>
                    <a:pt x="16525" y="3217"/>
                  </a:cubicBezTo>
                  <a:lnTo>
                    <a:pt x="16526" y="3217"/>
                  </a:lnTo>
                  <a:cubicBezTo>
                    <a:pt x="16527" y="3216"/>
                    <a:pt x="16527" y="3216"/>
                    <a:pt x="16528" y="3216"/>
                  </a:cubicBezTo>
                  <a:cubicBezTo>
                    <a:pt x="16695" y="3152"/>
                    <a:pt x="16743" y="3154"/>
                    <a:pt x="16776" y="3090"/>
                  </a:cubicBezTo>
                  <a:cubicBezTo>
                    <a:pt x="16821" y="3004"/>
                    <a:pt x="16941" y="2778"/>
                    <a:pt x="17389" y="2830"/>
                  </a:cubicBezTo>
                  <a:cubicBezTo>
                    <a:pt x="17837" y="2882"/>
                    <a:pt x="17837" y="2952"/>
                    <a:pt x="17926" y="2639"/>
                  </a:cubicBezTo>
                  <a:cubicBezTo>
                    <a:pt x="18016" y="2327"/>
                    <a:pt x="18314" y="2049"/>
                    <a:pt x="18732" y="1997"/>
                  </a:cubicBezTo>
                  <a:cubicBezTo>
                    <a:pt x="19149" y="1945"/>
                    <a:pt x="19508" y="2239"/>
                    <a:pt x="19807" y="1979"/>
                  </a:cubicBezTo>
                  <a:cubicBezTo>
                    <a:pt x="20105" y="1719"/>
                    <a:pt x="20732" y="1059"/>
                    <a:pt x="20896" y="851"/>
                  </a:cubicBezTo>
                  <a:cubicBezTo>
                    <a:pt x="21060" y="643"/>
                    <a:pt x="21433" y="608"/>
                    <a:pt x="21433" y="833"/>
                  </a:cubicBezTo>
                  <a:cubicBezTo>
                    <a:pt x="21433" y="1033"/>
                    <a:pt x="21317" y="1887"/>
                    <a:pt x="21351" y="2104"/>
                  </a:cubicBezTo>
                  <a:close/>
                  <a:moveTo>
                    <a:pt x="21351" y="2104"/>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71" name="Google Shape;71;p24"/>
            <p:cNvSpPr/>
            <p:nvPr/>
          </p:nvSpPr>
          <p:spPr>
            <a:xfrm>
              <a:off x="1610" y="2253"/>
              <a:ext cx="1408" cy="2275"/>
            </a:xfrm>
            <a:custGeom>
              <a:avLst/>
              <a:gdLst/>
              <a:ahLst/>
              <a:cxnLst/>
              <a:rect l="l" t="t" r="r" b="b"/>
              <a:pathLst>
                <a:path w="21392" h="21600" extrusionOk="0">
                  <a:moveTo>
                    <a:pt x="20409" y="5621"/>
                  </a:moveTo>
                  <a:cubicBezTo>
                    <a:pt x="20233" y="5600"/>
                    <a:pt x="20031" y="5527"/>
                    <a:pt x="19926" y="5439"/>
                  </a:cubicBezTo>
                  <a:cubicBezTo>
                    <a:pt x="19272" y="4886"/>
                    <a:pt x="18343" y="4811"/>
                    <a:pt x="17348" y="4831"/>
                  </a:cubicBezTo>
                  <a:cubicBezTo>
                    <a:pt x="17213" y="4834"/>
                    <a:pt x="16963" y="4823"/>
                    <a:pt x="16957" y="4800"/>
                  </a:cubicBezTo>
                  <a:cubicBezTo>
                    <a:pt x="16877" y="4489"/>
                    <a:pt x="16387" y="4500"/>
                    <a:pt x="16100" y="4358"/>
                  </a:cubicBezTo>
                  <a:cubicBezTo>
                    <a:pt x="15782" y="4201"/>
                    <a:pt x="15438" y="4106"/>
                    <a:pt x="15083" y="4307"/>
                  </a:cubicBezTo>
                  <a:cubicBezTo>
                    <a:pt x="14814" y="3728"/>
                    <a:pt x="14255" y="4217"/>
                    <a:pt x="13818" y="4154"/>
                  </a:cubicBezTo>
                  <a:cubicBezTo>
                    <a:pt x="13848" y="4073"/>
                    <a:pt x="13835" y="3951"/>
                    <a:pt x="13915" y="3918"/>
                  </a:cubicBezTo>
                  <a:cubicBezTo>
                    <a:pt x="14474" y="3696"/>
                    <a:pt x="14137" y="3437"/>
                    <a:pt x="14072" y="3161"/>
                  </a:cubicBezTo>
                  <a:cubicBezTo>
                    <a:pt x="13917" y="2519"/>
                    <a:pt x="12761" y="2041"/>
                    <a:pt x="11645" y="2073"/>
                  </a:cubicBezTo>
                  <a:cubicBezTo>
                    <a:pt x="11465" y="2078"/>
                    <a:pt x="11271" y="2047"/>
                    <a:pt x="11101" y="2005"/>
                  </a:cubicBezTo>
                  <a:cubicBezTo>
                    <a:pt x="10892" y="1955"/>
                    <a:pt x="10700" y="1876"/>
                    <a:pt x="10481" y="1803"/>
                  </a:cubicBezTo>
                  <a:cubicBezTo>
                    <a:pt x="10468" y="1422"/>
                    <a:pt x="10372" y="1363"/>
                    <a:pt x="9441" y="1182"/>
                  </a:cubicBezTo>
                  <a:cubicBezTo>
                    <a:pt x="9354" y="1030"/>
                    <a:pt x="9280" y="898"/>
                    <a:pt x="9222" y="797"/>
                  </a:cubicBezTo>
                  <a:cubicBezTo>
                    <a:pt x="9368" y="745"/>
                    <a:pt x="9511" y="694"/>
                    <a:pt x="9654" y="644"/>
                  </a:cubicBezTo>
                  <a:cubicBezTo>
                    <a:pt x="9643" y="615"/>
                    <a:pt x="9633" y="587"/>
                    <a:pt x="9623" y="558"/>
                  </a:cubicBezTo>
                  <a:cubicBezTo>
                    <a:pt x="9452" y="549"/>
                    <a:pt x="9280" y="543"/>
                    <a:pt x="9110" y="529"/>
                  </a:cubicBezTo>
                  <a:cubicBezTo>
                    <a:pt x="8354" y="465"/>
                    <a:pt x="7639" y="692"/>
                    <a:pt x="6837" y="574"/>
                  </a:cubicBezTo>
                  <a:cubicBezTo>
                    <a:pt x="6192" y="480"/>
                    <a:pt x="5792" y="234"/>
                    <a:pt x="5342" y="84"/>
                  </a:cubicBezTo>
                  <a:cubicBezTo>
                    <a:pt x="5123" y="203"/>
                    <a:pt x="4891" y="327"/>
                    <a:pt x="4660" y="451"/>
                  </a:cubicBezTo>
                  <a:cubicBezTo>
                    <a:pt x="4624" y="428"/>
                    <a:pt x="4588" y="406"/>
                    <a:pt x="4551" y="383"/>
                  </a:cubicBezTo>
                  <a:cubicBezTo>
                    <a:pt x="4635" y="278"/>
                    <a:pt x="4718" y="173"/>
                    <a:pt x="4857" y="0"/>
                  </a:cubicBezTo>
                  <a:cubicBezTo>
                    <a:pt x="3606" y="252"/>
                    <a:pt x="2585" y="563"/>
                    <a:pt x="2070" y="1304"/>
                  </a:cubicBezTo>
                  <a:cubicBezTo>
                    <a:pt x="2032" y="1281"/>
                    <a:pt x="1996" y="1258"/>
                    <a:pt x="1962" y="1236"/>
                  </a:cubicBezTo>
                  <a:cubicBezTo>
                    <a:pt x="1945" y="1225"/>
                    <a:pt x="1927" y="1214"/>
                    <a:pt x="1910" y="1203"/>
                  </a:cubicBezTo>
                  <a:cubicBezTo>
                    <a:pt x="1845" y="1163"/>
                    <a:pt x="1785" y="1127"/>
                    <a:pt x="1730" y="1094"/>
                  </a:cubicBezTo>
                  <a:cubicBezTo>
                    <a:pt x="1711" y="1083"/>
                    <a:pt x="1693" y="1073"/>
                    <a:pt x="1676" y="1064"/>
                  </a:cubicBezTo>
                  <a:cubicBezTo>
                    <a:pt x="1659" y="1054"/>
                    <a:pt x="1642" y="1045"/>
                    <a:pt x="1624" y="1035"/>
                  </a:cubicBezTo>
                  <a:cubicBezTo>
                    <a:pt x="1608" y="1027"/>
                    <a:pt x="1592" y="1018"/>
                    <a:pt x="1576" y="1010"/>
                  </a:cubicBezTo>
                  <a:cubicBezTo>
                    <a:pt x="1457" y="951"/>
                    <a:pt x="1355" y="917"/>
                    <a:pt x="1249" y="903"/>
                  </a:cubicBezTo>
                  <a:cubicBezTo>
                    <a:pt x="1240" y="902"/>
                    <a:pt x="1231" y="900"/>
                    <a:pt x="1223" y="900"/>
                  </a:cubicBezTo>
                  <a:cubicBezTo>
                    <a:pt x="1128" y="890"/>
                    <a:pt x="1028" y="897"/>
                    <a:pt x="910" y="916"/>
                  </a:cubicBezTo>
                  <a:lnTo>
                    <a:pt x="910" y="1126"/>
                  </a:lnTo>
                  <a:cubicBezTo>
                    <a:pt x="924" y="1116"/>
                    <a:pt x="937" y="1106"/>
                    <a:pt x="952" y="1096"/>
                  </a:cubicBezTo>
                  <a:cubicBezTo>
                    <a:pt x="974" y="1083"/>
                    <a:pt x="1265" y="1171"/>
                    <a:pt x="1298" y="1238"/>
                  </a:cubicBezTo>
                  <a:cubicBezTo>
                    <a:pt x="1317" y="1276"/>
                    <a:pt x="1335" y="1314"/>
                    <a:pt x="1353" y="1352"/>
                  </a:cubicBezTo>
                  <a:cubicBezTo>
                    <a:pt x="1370" y="1386"/>
                    <a:pt x="1386" y="1419"/>
                    <a:pt x="1400" y="1453"/>
                  </a:cubicBezTo>
                  <a:cubicBezTo>
                    <a:pt x="1402" y="1459"/>
                    <a:pt x="1404" y="1465"/>
                    <a:pt x="1408" y="1470"/>
                  </a:cubicBezTo>
                  <a:cubicBezTo>
                    <a:pt x="1422" y="1503"/>
                    <a:pt x="1436" y="1535"/>
                    <a:pt x="1450" y="1569"/>
                  </a:cubicBezTo>
                  <a:cubicBezTo>
                    <a:pt x="1466" y="1611"/>
                    <a:pt x="1483" y="1653"/>
                    <a:pt x="1500" y="1695"/>
                  </a:cubicBezTo>
                  <a:cubicBezTo>
                    <a:pt x="1509" y="1714"/>
                    <a:pt x="1516" y="1733"/>
                    <a:pt x="1523" y="1752"/>
                  </a:cubicBezTo>
                  <a:cubicBezTo>
                    <a:pt x="1573" y="1881"/>
                    <a:pt x="1617" y="2011"/>
                    <a:pt x="1658" y="2142"/>
                  </a:cubicBezTo>
                  <a:cubicBezTo>
                    <a:pt x="1721" y="2344"/>
                    <a:pt x="1742" y="2552"/>
                    <a:pt x="1757" y="2758"/>
                  </a:cubicBezTo>
                  <a:cubicBezTo>
                    <a:pt x="1762" y="2833"/>
                    <a:pt x="1726" y="2928"/>
                    <a:pt x="1652" y="2982"/>
                  </a:cubicBezTo>
                  <a:cubicBezTo>
                    <a:pt x="1356" y="3195"/>
                    <a:pt x="976" y="3372"/>
                    <a:pt x="743" y="3607"/>
                  </a:cubicBezTo>
                  <a:cubicBezTo>
                    <a:pt x="454" y="3899"/>
                    <a:pt x="217" y="4226"/>
                    <a:pt x="88" y="4558"/>
                  </a:cubicBezTo>
                  <a:cubicBezTo>
                    <a:pt x="35" y="4693"/>
                    <a:pt x="326" y="4880"/>
                    <a:pt x="447" y="5027"/>
                  </a:cubicBezTo>
                  <a:cubicBezTo>
                    <a:pt x="360" y="5130"/>
                    <a:pt x="261" y="5229"/>
                    <a:pt x="191" y="5336"/>
                  </a:cubicBezTo>
                  <a:cubicBezTo>
                    <a:pt x="-112" y="5790"/>
                    <a:pt x="-85" y="5847"/>
                    <a:pt x="493" y="6167"/>
                  </a:cubicBezTo>
                  <a:cubicBezTo>
                    <a:pt x="623" y="6239"/>
                    <a:pt x="751" y="6321"/>
                    <a:pt x="833" y="6415"/>
                  </a:cubicBezTo>
                  <a:cubicBezTo>
                    <a:pt x="1350" y="7008"/>
                    <a:pt x="1934" y="7586"/>
                    <a:pt x="2338" y="8210"/>
                  </a:cubicBezTo>
                  <a:cubicBezTo>
                    <a:pt x="2642" y="8680"/>
                    <a:pt x="3164" y="8972"/>
                    <a:pt x="3775" y="9244"/>
                  </a:cubicBezTo>
                  <a:cubicBezTo>
                    <a:pt x="4060" y="9370"/>
                    <a:pt x="4342" y="9502"/>
                    <a:pt x="4648" y="9608"/>
                  </a:cubicBezTo>
                  <a:cubicBezTo>
                    <a:pt x="5584" y="9931"/>
                    <a:pt x="5888" y="10468"/>
                    <a:pt x="5949" y="11085"/>
                  </a:cubicBezTo>
                  <a:cubicBezTo>
                    <a:pt x="5977" y="11368"/>
                    <a:pt x="5961" y="11653"/>
                    <a:pt x="5973" y="11936"/>
                  </a:cubicBezTo>
                  <a:cubicBezTo>
                    <a:pt x="5998" y="12580"/>
                    <a:pt x="6031" y="13223"/>
                    <a:pt x="6057" y="13867"/>
                  </a:cubicBezTo>
                  <a:cubicBezTo>
                    <a:pt x="6077" y="14377"/>
                    <a:pt x="6189" y="14896"/>
                    <a:pt x="6084" y="15397"/>
                  </a:cubicBezTo>
                  <a:cubicBezTo>
                    <a:pt x="5952" y="16022"/>
                    <a:pt x="6220" y="16586"/>
                    <a:pt x="6493" y="17159"/>
                  </a:cubicBezTo>
                  <a:cubicBezTo>
                    <a:pt x="6543" y="17264"/>
                    <a:pt x="6695" y="17368"/>
                    <a:pt x="6843" y="17434"/>
                  </a:cubicBezTo>
                  <a:cubicBezTo>
                    <a:pt x="7211" y="17595"/>
                    <a:pt x="7329" y="17813"/>
                    <a:pt x="7340" y="18079"/>
                  </a:cubicBezTo>
                  <a:cubicBezTo>
                    <a:pt x="7357" y="18478"/>
                    <a:pt x="7789" y="18840"/>
                    <a:pt x="7608" y="19264"/>
                  </a:cubicBezTo>
                  <a:cubicBezTo>
                    <a:pt x="7581" y="19330"/>
                    <a:pt x="7770" y="19433"/>
                    <a:pt x="7866" y="19516"/>
                  </a:cubicBezTo>
                  <a:cubicBezTo>
                    <a:pt x="7887" y="19533"/>
                    <a:pt x="7966" y="19531"/>
                    <a:pt x="7976" y="19547"/>
                  </a:cubicBezTo>
                  <a:cubicBezTo>
                    <a:pt x="8112" y="19792"/>
                    <a:pt x="8183" y="20061"/>
                    <a:pt x="8384" y="20282"/>
                  </a:cubicBezTo>
                  <a:cubicBezTo>
                    <a:pt x="8872" y="20819"/>
                    <a:pt x="9567" y="21196"/>
                    <a:pt x="10617" y="21235"/>
                  </a:cubicBezTo>
                  <a:cubicBezTo>
                    <a:pt x="10683" y="21237"/>
                    <a:pt x="10749" y="21258"/>
                    <a:pt x="10813" y="21275"/>
                  </a:cubicBezTo>
                  <a:cubicBezTo>
                    <a:pt x="11243" y="21383"/>
                    <a:pt x="11673" y="21492"/>
                    <a:pt x="12101" y="21600"/>
                  </a:cubicBezTo>
                  <a:cubicBezTo>
                    <a:pt x="12132" y="21559"/>
                    <a:pt x="12161" y="21517"/>
                    <a:pt x="12191" y="21475"/>
                  </a:cubicBezTo>
                  <a:cubicBezTo>
                    <a:pt x="11784" y="21307"/>
                    <a:pt x="11377" y="21139"/>
                    <a:pt x="10956" y="20965"/>
                  </a:cubicBezTo>
                  <a:cubicBezTo>
                    <a:pt x="10958" y="20941"/>
                    <a:pt x="11013" y="20851"/>
                    <a:pt x="10963" y="20809"/>
                  </a:cubicBezTo>
                  <a:cubicBezTo>
                    <a:pt x="10550" y="20460"/>
                    <a:pt x="10525" y="20281"/>
                    <a:pt x="10877" y="19891"/>
                  </a:cubicBezTo>
                  <a:cubicBezTo>
                    <a:pt x="11336" y="19383"/>
                    <a:pt x="11332" y="19388"/>
                    <a:pt x="10499" y="19165"/>
                  </a:cubicBezTo>
                  <a:cubicBezTo>
                    <a:pt x="10358" y="19128"/>
                    <a:pt x="10164" y="19021"/>
                    <a:pt x="10170" y="18953"/>
                  </a:cubicBezTo>
                  <a:cubicBezTo>
                    <a:pt x="10179" y="18860"/>
                    <a:pt x="10359" y="18774"/>
                    <a:pt x="10464" y="18685"/>
                  </a:cubicBezTo>
                  <a:cubicBezTo>
                    <a:pt x="10556" y="18606"/>
                    <a:pt x="10681" y="18533"/>
                    <a:pt x="10725" y="18445"/>
                  </a:cubicBezTo>
                  <a:cubicBezTo>
                    <a:pt x="10835" y="18224"/>
                    <a:pt x="10908" y="17996"/>
                    <a:pt x="10998" y="17763"/>
                  </a:cubicBezTo>
                  <a:cubicBezTo>
                    <a:pt x="10336" y="17594"/>
                    <a:pt x="10246" y="17543"/>
                    <a:pt x="10204" y="17253"/>
                  </a:cubicBezTo>
                  <a:cubicBezTo>
                    <a:pt x="10448" y="17293"/>
                    <a:pt x="10672" y="17340"/>
                    <a:pt x="10903" y="17365"/>
                  </a:cubicBezTo>
                  <a:cubicBezTo>
                    <a:pt x="11321" y="17411"/>
                    <a:pt x="11450" y="17312"/>
                    <a:pt x="11320" y="17060"/>
                  </a:cubicBezTo>
                  <a:cubicBezTo>
                    <a:pt x="11250" y="16928"/>
                    <a:pt x="11177" y="16796"/>
                    <a:pt x="11094" y="16643"/>
                  </a:cubicBezTo>
                  <a:cubicBezTo>
                    <a:pt x="11371" y="16643"/>
                    <a:pt x="11597" y="16650"/>
                    <a:pt x="11821" y="16640"/>
                  </a:cubicBezTo>
                  <a:cubicBezTo>
                    <a:pt x="12045" y="16630"/>
                    <a:pt x="12277" y="16622"/>
                    <a:pt x="12489" y="16579"/>
                  </a:cubicBezTo>
                  <a:cubicBezTo>
                    <a:pt x="13150" y="16447"/>
                    <a:pt x="13347" y="15970"/>
                    <a:pt x="12884" y="15648"/>
                  </a:cubicBezTo>
                  <a:cubicBezTo>
                    <a:pt x="12697" y="15517"/>
                    <a:pt x="12480" y="15403"/>
                    <a:pt x="12306" y="15267"/>
                  </a:cubicBezTo>
                  <a:cubicBezTo>
                    <a:pt x="12190" y="15174"/>
                    <a:pt x="12127" y="15056"/>
                    <a:pt x="12039" y="14949"/>
                  </a:cubicBezTo>
                  <a:cubicBezTo>
                    <a:pt x="12243" y="14993"/>
                    <a:pt x="12352" y="15064"/>
                    <a:pt x="12466" y="15130"/>
                  </a:cubicBezTo>
                  <a:cubicBezTo>
                    <a:pt x="13256" y="15583"/>
                    <a:pt x="13946" y="15493"/>
                    <a:pt x="14406" y="14896"/>
                  </a:cubicBezTo>
                  <a:cubicBezTo>
                    <a:pt x="14632" y="14603"/>
                    <a:pt x="14882" y="14312"/>
                    <a:pt x="15187" y="14050"/>
                  </a:cubicBezTo>
                  <a:cubicBezTo>
                    <a:pt x="15734" y="13581"/>
                    <a:pt x="15942" y="13078"/>
                    <a:pt x="15783" y="12507"/>
                  </a:cubicBezTo>
                  <a:cubicBezTo>
                    <a:pt x="15759" y="12423"/>
                    <a:pt x="15802" y="12301"/>
                    <a:pt x="15891" y="12240"/>
                  </a:cubicBezTo>
                  <a:cubicBezTo>
                    <a:pt x="16538" y="11803"/>
                    <a:pt x="17253" y="11435"/>
                    <a:pt x="18291" y="11448"/>
                  </a:cubicBezTo>
                  <a:cubicBezTo>
                    <a:pt x="18382" y="11448"/>
                    <a:pt x="18505" y="11394"/>
                    <a:pt x="18562" y="11343"/>
                  </a:cubicBezTo>
                  <a:cubicBezTo>
                    <a:pt x="19495" y="10488"/>
                    <a:pt x="19583" y="9513"/>
                    <a:pt x="19575" y="8525"/>
                  </a:cubicBezTo>
                  <a:cubicBezTo>
                    <a:pt x="19575" y="8425"/>
                    <a:pt x="19618" y="8244"/>
                    <a:pt x="19680" y="8238"/>
                  </a:cubicBezTo>
                  <a:cubicBezTo>
                    <a:pt x="20149" y="8186"/>
                    <a:pt x="20109" y="7927"/>
                    <a:pt x="20255" y="7744"/>
                  </a:cubicBezTo>
                  <a:cubicBezTo>
                    <a:pt x="20329" y="7652"/>
                    <a:pt x="20417" y="7564"/>
                    <a:pt x="20505" y="7476"/>
                  </a:cubicBezTo>
                  <a:cubicBezTo>
                    <a:pt x="20779" y="7206"/>
                    <a:pt x="21179" y="6957"/>
                    <a:pt x="21302" y="6663"/>
                  </a:cubicBezTo>
                  <a:cubicBezTo>
                    <a:pt x="21488" y="6217"/>
                    <a:pt x="21469" y="5750"/>
                    <a:pt x="20409" y="5621"/>
                  </a:cubicBezTo>
                  <a:close/>
                  <a:moveTo>
                    <a:pt x="20409" y="5621"/>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72" name="Google Shape;72;p24"/>
            <p:cNvSpPr/>
            <p:nvPr/>
          </p:nvSpPr>
          <p:spPr>
            <a:xfrm>
              <a:off x="8027" y="2681"/>
              <a:ext cx="582" cy="351"/>
            </a:xfrm>
            <a:custGeom>
              <a:avLst/>
              <a:gdLst/>
              <a:ahLst/>
              <a:cxnLst/>
              <a:rect l="l" t="t" r="r" b="b"/>
              <a:pathLst>
                <a:path w="21600" h="21463" extrusionOk="0">
                  <a:moveTo>
                    <a:pt x="0" y="1461"/>
                  </a:moveTo>
                  <a:cubicBezTo>
                    <a:pt x="852" y="2421"/>
                    <a:pt x="1685" y="3361"/>
                    <a:pt x="2626" y="4422"/>
                  </a:cubicBezTo>
                  <a:cubicBezTo>
                    <a:pt x="2285" y="4597"/>
                    <a:pt x="1997" y="4745"/>
                    <a:pt x="1765" y="4863"/>
                  </a:cubicBezTo>
                  <a:cubicBezTo>
                    <a:pt x="1709" y="4891"/>
                    <a:pt x="1654" y="4919"/>
                    <a:pt x="1606" y="4944"/>
                  </a:cubicBezTo>
                  <a:cubicBezTo>
                    <a:pt x="1606" y="4944"/>
                    <a:pt x="1606" y="4944"/>
                    <a:pt x="1606" y="4945"/>
                  </a:cubicBezTo>
                  <a:cubicBezTo>
                    <a:pt x="1628" y="5011"/>
                    <a:pt x="1650" y="5075"/>
                    <a:pt x="1672" y="5141"/>
                  </a:cubicBezTo>
                  <a:cubicBezTo>
                    <a:pt x="1816" y="5569"/>
                    <a:pt x="1950" y="5967"/>
                    <a:pt x="2066" y="6310"/>
                  </a:cubicBezTo>
                  <a:cubicBezTo>
                    <a:pt x="2187" y="6668"/>
                    <a:pt x="2287" y="6967"/>
                    <a:pt x="2356" y="7171"/>
                  </a:cubicBezTo>
                  <a:cubicBezTo>
                    <a:pt x="2513" y="7191"/>
                    <a:pt x="2662" y="7201"/>
                    <a:pt x="2804" y="7207"/>
                  </a:cubicBezTo>
                  <a:cubicBezTo>
                    <a:pt x="3252" y="7229"/>
                    <a:pt x="3631" y="7221"/>
                    <a:pt x="3969" y="7411"/>
                  </a:cubicBezTo>
                  <a:cubicBezTo>
                    <a:pt x="4674" y="7809"/>
                    <a:pt x="5303" y="8596"/>
                    <a:pt x="6013" y="8935"/>
                  </a:cubicBezTo>
                  <a:cubicBezTo>
                    <a:pt x="6426" y="9131"/>
                    <a:pt x="6794" y="9383"/>
                    <a:pt x="7116" y="9695"/>
                  </a:cubicBezTo>
                  <a:cubicBezTo>
                    <a:pt x="7725" y="10284"/>
                    <a:pt x="8167" y="11091"/>
                    <a:pt x="8439" y="12138"/>
                  </a:cubicBezTo>
                  <a:cubicBezTo>
                    <a:pt x="8597" y="12751"/>
                    <a:pt x="8699" y="13444"/>
                    <a:pt x="8737" y="14229"/>
                  </a:cubicBezTo>
                  <a:cubicBezTo>
                    <a:pt x="8572" y="13957"/>
                    <a:pt x="8406" y="13685"/>
                    <a:pt x="8241" y="13413"/>
                  </a:cubicBezTo>
                  <a:cubicBezTo>
                    <a:pt x="8241" y="13413"/>
                    <a:pt x="8241" y="13413"/>
                    <a:pt x="8241" y="13413"/>
                  </a:cubicBezTo>
                  <a:cubicBezTo>
                    <a:pt x="8240" y="13413"/>
                    <a:pt x="8240" y="13412"/>
                    <a:pt x="8240" y="13412"/>
                  </a:cubicBezTo>
                  <a:cubicBezTo>
                    <a:pt x="8013" y="13837"/>
                    <a:pt x="7784" y="14260"/>
                    <a:pt x="7556" y="14684"/>
                  </a:cubicBezTo>
                  <a:cubicBezTo>
                    <a:pt x="7361" y="15045"/>
                    <a:pt x="7166" y="15407"/>
                    <a:pt x="6972" y="15768"/>
                  </a:cubicBezTo>
                  <a:cubicBezTo>
                    <a:pt x="7136" y="16087"/>
                    <a:pt x="7301" y="16407"/>
                    <a:pt x="7465" y="16726"/>
                  </a:cubicBezTo>
                  <a:cubicBezTo>
                    <a:pt x="7674" y="16726"/>
                    <a:pt x="7907" y="16829"/>
                    <a:pt x="8086" y="16709"/>
                  </a:cubicBezTo>
                  <a:cubicBezTo>
                    <a:pt x="9173" y="15985"/>
                    <a:pt x="10009" y="15960"/>
                    <a:pt x="10805" y="17863"/>
                  </a:cubicBezTo>
                  <a:cubicBezTo>
                    <a:pt x="11170" y="18737"/>
                    <a:pt x="11899" y="18855"/>
                    <a:pt x="12558" y="18467"/>
                  </a:cubicBezTo>
                  <a:cubicBezTo>
                    <a:pt x="12571" y="18459"/>
                    <a:pt x="12584" y="18449"/>
                    <a:pt x="12598" y="18440"/>
                  </a:cubicBezTo>
                  <a:cubicBezTo>
                    <a:pt x="13095" y="18130"/>
                    <a:pt x="13547" y="17537"/>
                    <a:pt x="13766" y="16761"/>
                  </a:cubicBezTo>
                  <a:cubicBezTo>
                    <a:pt x="13849" y="16466"/>
                    <a:pt x="14034" y="16231"/>
                    <a:pt x="14194" y="16016"/>
                  </a:cubicBezTo>
                  <a:cubicBezTo>
                    <a:pt x="14601" y="15469"/>
                    <a:pt x="15059" y="15213"/>
                    <a:pt x="15498" y="15250"/>
                  </a:cubicBezTo>
                  <a:cubicBezTo>
                    <a:pt x="15782" y="15274"/>
                    <a:pt x="16058" y="15421"/>
                    <a:pt x="16307" y="15698"/>
                  </a:cubicBezTo>
                  <a:cubicBezTo>
                    <a:pt x="16609" y="16034"/>
                    <a:pt x="16872" y="16553"/>
                    <a:pt x="17061" y="17270"/>
                  </a:cubicBezTo>
                  <a:cubicBezTo>
                    <a:pt x="17626" y="19404"/>
                    <a:pt x="18620" y="20155"/>
                    <a:pt x="19691" y="20686"/>
                  </a:cubicBezTo>
                  <a:cubicBezTo>
                    <a:pt x="20221" y="20950"/>
                    <a:pt x="20770" y="21160"/>
                    <a:pt x="21295" y="21456"/>
                  </a:cubicBezTo>
                  <a:cubicBezTo>
                    <a:pt x="21384" y="21505"/>
                    <a:pt x="21532" y="21263"/>
                    <a:pt x="21581" y="21176"/>
                  </a:cubicBezTo>
                  <a:cubicBezTo>
                    <a:pt x="21592" y="21158"/>
                    <a:pt x="21599" y="21145"/>
                    <a:pt x="21600" y="21144"/>
                  </a:cubicBezTo>
                  <a:lnTo>
                    <a:pt x="21599" y="21144"/>
                  </a:lnTo>
                  <a:lnTo>
                    <a:pt x="21600" y="21143"/>
                  </a:lnTo>
                  <a:cubicBezTo>
                    <a:pt x="21337" y="20633"/>
                    <a:pt x="21077" y="20128"/>
                    <a:pt x="20817" y="19622"/>
                  </a:cubicBezTo>
                  <a:cubicBezTo>
                    <a:pt x="20396" y="18804"/>
                    <a:pt x="19975" y="17987"/>
                    <a:pt x="19552" y="17165"/>
                  </a:cubicBezTo>
                  <a:cubicBezTo>
                    <a:pt x="19065" y="16218"/>
                    <a:pt x="18570" y="15256"/>
                    <a:pt x="18065" y="14275"/>
                  </a:cubicBezTo>
                  <a:cubicBezTo>
                    <a:pt x="17958" y="14067"/>
                    <a:pt x="17854" y="13865"/>
                    <a:pt x="17746" y="13654"/>
                  </a:cubicBezTo>
                  <a:cubicBezTo>
                    <a:pt x="18380" y="13315"/>
                    <a:pt x="18686" y="13151"/>
                    <a:pt x="19300" y="12821"/>
                  </a:cubicBezTo>
                  <a:cubicBezTo>
                    <a:pt x="19300" y="12821"/>
                    <a:pt x="19300" y="12820"/>
                    <a:pt x="19300" y="12820"/>
                  </a:cubicBezTo>
                  <a:cubicBezTo>
                    <a:pt x="19300" y="12820"/>
                    <a:pt x="19301" y="12820"/>
                    <a:pt x="19301" y="12819"/>
                  </a:cubicBezTo>
                  <a:cubicBezTo>
                    <a:pt x="18753" y="12180"/>
                    <a:pt x="18419" y="11765"/>
                    <a:pt x="18073" y="11389"/>
                  </a:cubicBezTo>
                  <a:cubicBezTo>
                    <a:pt x="17652" y="10936"/>
                    <a:pt x="16931" y="10636"/>
                    <a:pt x="16844" y="10056"/>
                  </a:cubicBezTo>
                  <a:cubicBezTo>
                    <a:pt x="16559" y="8206"/>
                    <a:pt x="15736" y="7508"/>
                    <a:pt x="14835" y="6899"/>
                  </a:cubicBezTo>
                  <a:cubicBezTo>
                    <a:pt x="13114" y="5731"/>
                    <a:pt x="11275" y="4927"/>
                    <a:pt x="9674" y="3421"/>
                  </a:cubicBezTo>
                  <a:cubicBezTo>
                    <a:pt x="9560" y="3314"/>
                    <a:pt x="9450" y="3221"/>
                    <a:pt x="9341" y="3137"/>
                  </a:cubicBezTo>
                  <a:cubicBezTo>
                    <a:pt x="8198" y="2242"/>
                    <a:pt x="7335" y="2564"/>
                    <a:pt x="6421" y="3924"/>
                  </a:cubicBezTo>
                  <a:cubicBezTo>
                    <a:pt x="6139" y="4343"/>
                    <a:pt x="5975" y="5083"/>
                    <a:pt x="5659" y="5304"/>
                  </a:cubicBezTo>
                  <a:cubicBezTo>
                    <a:pt x="5657" y="5305"/>
                    <a:pt x="5654" y="5306"/>
                    <a:pt x="5652" y="5307"/>
                  </a:cubicBezTo>
                  <a:cubicBezTo>
                    <a:pt x="5335" y="5522"/>
                    <a:pt x="4651" y="5484"/>
                    <a:pt x="4567" y="5208"/>
                  </a:cubicBezTo>
                  <a:cubicBezTo>
                    <a:pt x="4434" y="4749"/>
                    <a:pt x="4321" y="4274"/>
                    <a:pt x="4214" y="3776"/>
                  </a:cubicBezTo>
                  <a:cubicBezTo>
                    <a:pt x="4016" y="2855"/>
                    <a:pt x="3840" y="1849"/>
                    <a:pt x="3607" y="691"/>
                  </a:cubicBezTo>
                  <a:cubicBezTo>
                    <a:pt x="3092" y="75"/>
                    <a:pt x="2536" y="-95"/>
                    <a:pt x="1956" y="47"/>
                  </a:cubicBezTo>
                  <a:cubicBezTo>
                    <a:pt x="1682" y="114"/>
                    <a:pt x="1402" y="251"/>
                    <a:pt x="1118" y="446"/>
                  </a:cubicBezTo>
                  <a:cubicBezTo>
                    <a:pt x="751" y="699"/>
                    <a:pt x="377" y="1046"/>
                    <a:pt x="0" y="1461"/>
                  </a:cubicBezTo>
                  <a:close/>
                  <a:moveTo>
                    <a:pt x="0" y="1461"/>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73" name="Google Shape;73;p24"/>
            <p:cNvSpPr/>
            <p:nvPr/>
          </p:nvSpPr>
          <p:spPr>
            <a:xfrm>
              <a:off x="7384" y="3041"/>
              <a:ext cx="1190" cy="961"/>
            </a:xfrm>
            <a:custGeom>
              <a:avLst/>
              <a:gdLst/>
              <a:ahLst/>
              <a:cxnLst/>
              <a:rect l="l" t="t" r="r" b="b"/>
              <a:pathLst>
                <a:path w="21590" h="21600" extrusionOk="0">
                  <a:moveTo>
                    <a:pt x="21149" y="9785"/>
                  </a:moveTo>
                  <a:cubicBezTo>
                    <a:pt x="21067" y="9540"/>
                    <a:pt x="20987" y="9295"/>
                    <a:pt x="20922" y="9050"/>
                  </a:cubicBezTo>
                  <a:cubicBezTo>
                    <a:pt x="20921" y="9046"/>
                    <a:pt x="20918" y="9042"/>
                    <a:pt x="20916" y="9038"/>
                  </a:cubicBezTo>
                  <a:cubicBezTo>
                    <a:pt x="20906" y="9022"/>
                    <a:pt x="20884" y="9004"/>
                    <a:pt x="20847" y="8960"/>
                  </a:cubicBezTo>
                  <a:cubicBezTo>
                    <a:pt x="20768" y="8943"/>
                    <a:pt x="20677" y="8924"/>
                    <a:pt x="20580" y="8904"/>
                  </a:cubicBezTo>
                  <a:cubicBezTo>
                    <a:pt x="20514" y="8890"/>
                    <a:pt x="20446" y="8876"/>
                    <a:pt x="20376" y="8861"/>
                  </a:cubicBezTo>
                  <a:cubicBezTo>
                    <a:pt x="20415" y="7824"/>
                    <a:pt x="20134" y="7034"/>
                    <a:pt x="19398" y="6515"/>
                  </a:cubicBezTo>
                  <a:cubicBezTo>
                    <a:pt x="19297" y="6445"/>
                    <a:pt x="19203" y="6299"/>
                    <a:pt x="19145" y="6146"/>
                  </a:cubicBezTo>
                  <a:cubicBezTo>
                    <a:pt x="19119" y="6077"/>
                    <a:pt x="19100" y="6006"/>
                    <a:pt x="19092" y="5940"/>
                  </a:cubicBezTo>
                  <a:cubicBezTo>
                    <a:pt x="19075" y="5790"/>
                    <a:pt x="19056" y="5638"/>
                    <a:pt x="19038" y="5486"/>
                  </a:cubicBezTo>
                  <a:cubicBezTo>
                    <a:pt x="18982" y="5003"/>
                    <a:pt x="18930" y="4517"/>
                    <a:pt x="18928" y="4034"/>
                  </a:cubicBezTo>
                  <a:cubicBezTo>
                    <a:pt x="18928" y="3919"/>
                    <a:pt x="18929" y="3804"/>
                    <a:pt x="18935" y="3689"/>
                  </a:cubicBezTo>
                  <a:cubicBezTo>
                    <a:pt x="18952" y="3359"/>
                    <a:pt x="18902" y="3138"/>
                    <a:pt x="18802" y="2989"/>
                  </a:cubicBezTo>
                  <a:cubicBezTo>
                    <a:pt x="18675" y="2797"/>
                    <a:pt x="18465" y="2724"/>
                    <a:pt x="18211" y="2688"/>
                  </a:cubicBezTo>
                  <a:cubicBezTo>
                    <a:pt x="18186" y="2506"/>
                    <a:pt x="18161" y="2325"/>
                    <a:pt x="18136" y="2145"/>
                  </a:cubicBezTo>
                  <a:cubicBezTo>
                    <a:pt x="18037" y="1429"/>
                    <a:pt x="17940" y="728"/>
                    <a:pt x="17843" y="27"/>
                  </a:cubicBezTo>
                  <a:cubicBezTo>
                    <a:pt x="17843" y="27"/>
                    <a:pt x="17842" y="27"/>
                    <a:pt x="17842" y="27"/>
                  </a:cubicBezTo>
                  <a:cubicBezTo>
                    <a:pt x="17842" y="27"/>
                    <a:pt x="17842" y="27"/>
                    <a:pt x="17842" y="27"/>
                  </a:cubicBezTo>
                  <a:cubicBezTo>
                    <a:pt x="17768" y="20"/>
                    <a:pt x="17693" y="12"/>
                    <a:pt x="17619" y="5"/>
                  </a:cubicBezTo>
                  <a:cubicBezTo>
                    <a:pt x="17602" y="3"/>
                    <a:pt x="17586" y="2"/>
                    <a:pt x="17570" y="0"/>
                  </a:cubicBezTo>
                  <a:cubicBezTo>
                    <a:pt x="17365" y="890"/>
                    <a:pt x="17173" y="1784"/>
                    <a:pt x="16952" y="2668"/>
                  </a:cubicBezTo>
                  <a:cubicBezTo>
                    <a:pt x="16763" y="3424"/>
                    <a:pt x="16574" y="4187"/>
                    <a:pt x="16309" y="4904"/>
                  </a:cubicBezTo>
                  <a:cubicBezTo>
                    <a:pt x="16240" y="5088"/>
                    <a:pt x="15794" y="5276"/>
                    <a:pt x="15680" y="5178"/>
                  </a:cubicBezTo>
                  <a:cubicBezTo>
                    <a:pt x="14963" y="4568"/>
                    <a:pt x="14290" y="3875"/>
                    <a:pt x="13571" y="3178"/>
                  </a:cubicBezTo>
                  <a:cubicBezTo>
                    <a:pt x="13821" y="2692"/>
                    <a:pt x="14049" y="2256"/>
                    <a:pt x="14265" y="1825"/>
                  </a:cubicBezTo>
                  <a:cubicBezTo>
                    <a:pt x="14324" y="1709"/>
                    <a:pt x="14382" y="1592"/>
                    <a:pt x="14440" y="1476"/>
                  </a:cubicBezTo>
                  <a:cubicBezTo>
                    <a:pt x="14465" y="1423"/>
                    <a:pt x="14477" y="1360"/>
                    <a:pt x="14485" y="1294"/>
                  </a:cubicBezTo>
                  <a:cubicBezTo>
                    <a:pt x="14486" y="1291"/>
                    <a:pt x="14487" y="1287"/>
                    <a:pt x="14487" y="1283"/>
                  </a:cubicBezTo>
                  <a:cubicBezTo>
                    <a:pt x="14489" y="1264"/>
                    <a:pt x="14491" y="1245"/>
                    <a:pt x="14493" y="1227"/>
                  </a:cubicBezTo>
                  <a:cubicBezTo>
                    <a:pt x="14495" y="1209"/>
                    <a:pt x="14497" y="1192"/>
                    <a:pt x="14498" y="1175"/>
                  </a:cubicBezTo>
                  <a:cubicBezTo>
                    <a:pt x="14502" y="1141"/>
                    <a:pt x="14506" y="1106"/>
                    <a:pt x="14511" y="1073"/>
                  </a:cubicBezTo>
                  <a:cubicBezTo>
                    <a:pt x="14414" y="1064"/>
                    <a:pt x="14313" y="1070"/>
                    <a:pt x="14219" y="1044"/>
                  </a:cubicBezTo>
                  <a:cubicBezTo>
                    <a:pt x="14217" y="1043"/>
                    <a:pt x="14215" y="1043"/>
                    <a:pt x="14213" y="1042"/>
                  </a:cubicBezTo>
                  <a:cubicBezTo>
                    <a:pt x="13641" y="871"/>
                    <a:pt x="13070" y="696"/>
                    <a:pt x="12500" y="512"/>
                  </a:cubicBezTo>
                  <a:cubicBezTo>
                    <a:pt x="12463" y="500"/>
                    <a:pt x="12427" y="486"/>
                    <a:pt x="12389" y="472"/>
                  </a:cubicBezTo>
                  <a:cubicBezTo>
                    <a:pt x="12246" y="414"/>
                    <a:pt x="12092" y="338"/>
                    <a:pt x="11863" y="239"/>
                  </a:cubicBezTo>
                  <a:cubicBezTo>
                    <a:pt x="11875" y="259"/>
                    <a:pt x="11886" y="277"/>
                    <a:pt x="11897" y="296"/>
                  </a:cubicBezTo>
                  <a:cubicBezTo>
                    <a:pt x="12007" y="480"/>
                    <a:pt x="12089" y="617"/>
                    <a:pt x="12159" y="735"/>
                  </a:cubicBezTo>
                  <a:cubicBezTo>
                    <a:pt x="12201" y="807"/>
                    <a:pt x="12240" y="872"/>
                    <a:pt x="12279" y="937"/>
                  </a:cubicBezTo>
                  <a:cubicBezTo>
                    <a:pt x="12266" y="942"/>
                    <a:pt x="12252" y="949"/>
                    <a:pt x="12239" y="955"/>
                  </a:cubicBezTo>
                  <a:cubicBezTo>
                    <a:pt x="12108" y="1017"/>
                    <a:pt x="11978" y="1107"/>
                    <a:pt x="11846" y="1113"/>
                  </a:cubicBezTo>
                  <a:cubicBezTo>
                    <a:pt x="11091" y="1148"/>
                    <a:pt x="10348" y="2179"/>
                    <a:pt x="10403" y="3300"/>
                  </a:cubicBezTo>
                  <a:cubicBezTo>
                    <a:pt x="10285" y="3237"/>
                    <a:pt x="10159" y="3191"/>
                    <a:pt x="10039" y="3143"/>
                  </a:cubicBezTo>
                  <a:cubicBezTo>
                    <a:pt x="9835" y="3063"/>
                    <a:pt x="9649" y="2981"/>
                    <a:pt x="9547" y="2817"/>
                  </a:cubicBezTo>
                  <a:cubicBezTo>
                    <a:pt x="9398" y="2580"/>
                    <a:pt x="9248" y="2454"/>
                    <a:pt x="9099" y="2416"/>
                  </a:cubicBezTo>
                  <a:cubicBezTo>
                    <a:pt x="8972" y="2384"/>
                    <a:pt x="8846" y="2416"/>
                    <a:pt x="8721" y="2499"/>
                  </a:cubicBezTo>
                  <a:cubicBezTo>
                    <a:pt x="8651" y="2547"/>
                    <a:pt x="8581" y="2609"/>
                    <a:pt x="8512" y="2687"/>
                  </a:cubicBezTo>
                  <a:cubicBezTo>
                    <a:pt x="7913" y="3361"/>
                    <a:pt x="7365" y="4105"/>
                    <a:pt x="6797" y="4816"/>
                  </a:cubicBezTo>
                  <a:cubicBezTo>
                    <a:pt x="6781" y="4782"/>
                    <a:pt x="6707" y="4621"/>
                    <a:pt x="6578" y="4343"/>
                  </a:cubicBezTo>
                  <a:cubicBezTo>
                    <a:pt x="6574" y="4335"/>
                    <a:pt x="6571" y="4328"/>
                    <a:pt x="6567" y="4319"/>
                  </a:cubicBezTo>
                  <a:cubicBezTo>
                    <a:pt x="6567" y="4319"/>
                    <a:pt x="6567" y="4319"/>
                    <a:pt x="6566" y="4319"/>
                  </a:cubicBezTo>
                  <a:cubicBezTo>
                    <a:pt x="6339" y="4867"/>
                    <a:pt x="6147" y="5328"/>
                    <a:pt x="5957" y="5790"/>
                  </a:cubicBezTo>
                  <a:cubicBezTo>
                    <a:pt x="5881" y="5973"/>
                    <a:pt x="5795" y="6130"/>
                    <a:pt x="5701" y="6266"/>
                  </a:cubicBezTo>
                  <a:cubicBezTo>
                    <a:pt x="5684" y="6290"/>
                    <a:pt x="5667" y="6312"/>
                    <a:pt x="5650" y="6335"/>
                  </a:cubicBezTo>
                  <a:cubicBezTo>
                    <a:pt x="5643" y="6344"/>
                    <a:pt x="5636" y="6354"/>
                    <a:pt x="5628" y="6363"/>
                  </a:cubicBezTo>
                  <a:cubicBezTo>
                    <a:pt x="5394" y="6661"/>
                    <a:pt x="5113" y="6846"/>
                    <a:pt x="4812" y="6981"/>
                  </a:cubicBezTo>
                  <a:cubicBezTo>
                    <a:pt x="4256" y="7231"/>
                    <a:pt x="3629" y="7311"/>
                    <a:pt x="3092" y="7611"/>
                  </a:cubicBezTo>
                  <a:cubicBezTo>
                    <a:pt x="2409" y="7994"/>
                    <a:pt x="1581" y="8297"/>
                    <a:pt x="1156" y="8965"/>
                  </a:cubicBezTo>
                  <a:cubicBezTo>
                    <a:pt x="1013" y="9191"/>
                    <a:pt x="854" y="9497"/>
                    <a:pt x="756" y="9844"/>
                  </a:cubicBezTo>
                  <a:cubicBezTo>
                    <a:pt x="660" y="10180"/>
                    <a:pt x="621" y="10555"/>
                    <a:pt x="706" y="10934"/>
                  </a:cubicBezTo>
                  <a:cubicBezTo>
                    <a:pt x="731" y="11041"/>
                    <a:pt x="765" y="11150"/>
                    <a:pt x="811" y="11257"/>
                  </a:cubicBezTo>
                  <a:cubicBezTo>
                    <a:pt x="853" y="11357"/>
                    <a:pt x="871" y="11473"/>
                    <a:pt x="887" y="11596"/>
                  </a:cubicBezTo>
                  <a:cubicBezTo>
                    <a:pt x="897" y="11673"/>
                    <a:pt x="907" y="11752"/>
                    <a:pt x="921" y="11833"/>
                  </a:cubicBezTo>
                  <a:cubicBezTo>
                    <a:pt x="762" y="11772"/>
                    <a:pt x="667" y="11735"/>
                    <a:pt x="570" y="11698"/>
                  </a:cubicBezTo>
                  <a:cubicBezTo>
                    <a:pt x="533" y="11883"/>
                    <a:pt x="457" y="12072"/>
                    <a:pt x="466" y="12252"/>
                  </a:cubicBezTo>
                  <a:cubicBezTo>
                    <a:pt x="470" y="12323"/>
                    <a:pt x="478" y="12393"/>
                    <a:pt x="489" y="12464"/>
                  </a:cubicBezTo>
                  <a:cubicBezTo>
                    <a:pt x="521" y="12683"/>
                    <a:pt x="577" y="12900"/>
                    <a:pt x="591" y="13120"/>
                  </a:cubicBezTo>
                  <a:cubicBezTo>
                    <a:pt x="591" y="13128"/>
                    <a:pt x="592" y="13136"/>
                    <a:pt x="593" y="13144"/>
                  </a:cubicBezTo>
                  <a:cubicBezTo>
                    <a:pt x="619" y="13656"/>
                    <a:pt x="624" y="14171"/>
                    <a:pt x="641" y="14685"/>
                  </a:cubicBezTo>
                  <a:cubicBezTo>
                    <a:pt x="651" y="14981"/>
                    <a:pt x="664" y="15276"/>
                    <a:pt x="688" y="15570"/>
                  </a:cubicBezTo>
                  <a:cubicBezTo>
                    <a:pt x="722" y="15988"/>
                    <a:pt x="723" y="16378"/>
                    <a:pt x="637" y="16727"/>
                  </a:cubicBezTo>
                  <a:cubicBezTo>
                    <a:pt x="550" y="17075"/>
                    <a:pt x="376" y="17384"/>
                    <a:pt x="60" y="17638"/>
                  </a:cubicBezTo>
                  <a:cubicBezTo>
                    <a:pt x="21" y="17669"/>
                    <a:pt x="0" y="17789"/>
                    <a:pt x="0" y="17916"/>
                  </a:cubicBezTo>
                  <a:cubicBezTo>
                    <a:pt x="0" y="18042"/>
                    <a:pt x="20" y="18176"/>
                    <a:pt x="62" y="18235"/>
                  </a:cubicBezTo>
                  <a:cubicBezTo>
                    <a:pt x="287" y="18552"/>
                    <a:pt x="566" y="18720"/>
                    <a:pt x="866" y="18738"/>
                  </a:cubicBezTo>
                  <a:cubicBezTo>
                    <a:pt x="1032" y="18748"/>
                    <a:pt x="1205" y="18711"/>
                    <a:pt x="1378" y="18627"/>
                  </a:cubicBezTo>
                  <a:cubicBezTo>
                    <a:pt x="1447" y="18593"/>
                    <a:pt x="1516" y="18552"/>
                    <a:pt x="1585" y="18503"/>
                  </a:cubicBezTo>
                  <a:cubicBezTo>
                    <a:pt x="1810" y="18344"/>
                    <a:pt x="2036" y="18200"/>
                    <a:pt x="2266" y="18083"/>
                  </a:cubicBezTo>
                  <a:cubicBezTo>
                    <a:pt x="2766" y="17828"/>
                    <a:pt x="3288" y="17700"/>
                    <a:pt x="3873" y="17820"/>
                  </a:cubicBezTo>
                  <a:cubicBezTo>
                    <a:pt x="4098" y="17865"/>
                    <a:pt x="4363" y="17731"/>
                    <a:pt x="4595" y="17602"/>
                  </a:cubicBezTo>
                  <a:cubicBezTo>
                    <a:pt x="4616" y="17590"/>
                    <a:pt x="4637" y="17578"/>
                    <a:pt x="4658" y="17567"/>
                  </a:cubicBezTo>
                  <a:cubicBezTo>
                    <a:pt x="4827" y="17472"/>
                    <a:pt x="4975" y="17310"/>
                    <a:pt x="5131" y="17179"/>
                  </a:cubicBezTo>
                  <a:cubicBezTo>
                    <a:pt x="5212" y="17111"/>
                    <a:pt x="5295" y="17052"/>
                    <a:pt x="5384" y="17015"/>
                  </a:cubicBezTo>
                  <a:cubicBezTo>
                    <a:pt x="5716" y="16879"/>
                    <a:pt x="6059" y="16779"/>
                    <a:pt x="6400" y="16672"/>
                  </a:cubicBezTo>
                  <a:cubicBezTo>
                    <a:pt x="6709" y="16575"/>
                    <a:pt x="7016" y="16471"/>
                    <a:pt x="7311" y="16329"/>
                  </a:cubicBezTo>
                  <a:cubicBezTo>
                    <a:pt x="7340" y="16315"/>
                    <a:pt x="7370" y="16302"/>
                    <a:pt x="7400" y="16287"/>
                  </a:cubicBezTo>
                  <a:cubicBezTo>
                    <a:pt x="7508" y="16231"/>
                    <a:pt x="7616" y="16186"/>
                    <a:pt x="7723" y="16151"/>
                  </a:cubicBezTo>
                  <a:cubicBezTo>
                    <a:pt x="7727" y="16149"/>
                    <a:pt x="7732" y="16147"/>
                    <a:pt x="7737" y="16146"/>
                  </a:cubicBezTo>
                  <a:cubicBezTo>
                    <a:pt x="7771" y="16135"/>
                    <a:pt x="7804" y="16126"/>
                    <a:pt x="7838" y="16117"/>
                  </a:cubicBezTo>
                  <a:cubicBezTo>
                    <a:pt x="7860" y="16111"/>
                    <a:pt x="7881" y="16104"/>
                    <a:pt x="7903" y="16099"/>
                  </a:cubicBezTo>
                  <a:cubicBezTo>
                    <a:pt x="7917" y="16095"/>
                    <a:pt x="7932" y="16094"/>
                    <a:pt x="7946" y="16090"/>
                  </a:cubicBezTo>
                  <a:cubicBezTo>
                    <a:pt x="8096" y="16059"/>
                    <a:pt x="8244" y="16043"/>
                    <a:pt x="8391" y="16045"/>
                  </a:cubicBezTo>
                  <a:cubicBezTo>
                    <a:pt x="8395" y="16045"/>
                    <a:pt x="8400" y="16045"/>
                    <a:pt x="8404" y="16045"/>
                  </a:cubicBezTo>
                  <a:cubicBezTo>
                    <a:pt x="8507" y="16047"/>
                    <a:pt x="8609" y="16055"/>
                    <a:pt x="8710" y="16070"/>
                  </a:cubicBezTo>
                  <a:cubicBezTo>
                    <a:pt x="8713" y="16071"/>
                    <a:pt x="8715" y="16071"/>
                    <a:pt x="8718" y="16072"/>
                  </a:cubicBezTo>
                  <a:cubicBezTo>
                    <a:pt x="9138" y="16136"/>
                    <a:pt x="9549" y="16308"/>
                    <a:pt x="9963" y="16511"/>
                  </a:cubicBezTo>
                  <a:cubicBezTo>
                    <a:pt x="9984" y="16521"/>
                    <a:pt x="10006" y="16538"/>
                    <a:pt x="10027" y="16558"/>
                  </a:cubicBezTo>
                  <a:cubicBezTo>
                    <a:pt x="10071" y="16601"/>
                    <a:pt x="10112" y="16662"/>
                    <a:pt x="10134" y="16722"/>
                  </a:cubicBezTo>
                  <a:cubicBezTo>
                    <a:pt x="10142" y="16742"/>
                    <a:pt x="10147" y="16762"/>
                    <a:pt x="10150" y="16781"/>
                  </a:cubicBezTo>
                  <a:cubicBezTo>
                    <a:pt x="10185" y="17042"/>
                    <a:pt x="10210" y="17304"/>
                    <a:pt x="10236" y="17566"/>
                  </a:cubicBezTo>
                  <a:cubicBezTo>
                    <a:pt x="10255" y="17755"/>
                    <a:pt x="10275" y="17943"/>
                    <a:pt x="10298" y="18130"/>
                  </a:cubicBezTo>
                  <a:cubicBezTo>
                    <a:pt x="10307" y="18201"/>
                    <a:pt x="10314" y="18271"/>
                    <a:pt x="10324" y="18342"/>
                  </a:cubicBezTo>
                  <a:cubicBezTo>
                    <a:pt x="10325" y="18349"/>
                    <a:pt x="10328" y="18356"/>
                    <a:pt x="10330" y="18363"/>
                  </a:cubicBezTo>
                  <a:cubicBezTo>
                    <a:pt x="10350" y="18442"/>
                    <a:pt x="10417" y="18507"/>
                    <a:pt x="10460" y="18550"/>
                  </a:cubicBezTo>
                  <a:cubicBezTo>
                    <a:pt x="10474" y="18564"/>
                    <a:pt x="10485" y="18576"/>
                    <a:pt x="10492" y="18585"/>
                  </a:cubicBezTo>
                  <a:cubicBezTo>
                    <a:pt x="10985" y="18132"/>
                    <a:pt x="11432" y="17720"/>
                    <a:pt x="11879" y="17309"/>
                  </a:cubicBezTo>
                  <a:cubicBezTo>
                    <a:pt x="11909" y="17345"/>
                    <a:pt x="11939" y="17382"/>
                    <a:pt x="11969" y="17418"/>
                  </a:cubicBezTo>
                  <a:cubicBezTo>
                    <a:pt x="11689" y="17875"/>
                    <a:pt x="11409" y="18333"/>
                    <a:pt x="11129" y="18790"/>
                  </a:cubicBezTo>
                  <a:cubicBezTo>
                    <a:pt x="11135" y="18800"/>
                    <a:pt x="11140" y="18810"/>
                    <a:pt x="11145" y="18821"/>
                  </a:cubicBezTo>
                  <a:cubicBezTo>
                    <a:pt x="11153" y="18838"/>
                    <a:pt x="11162" y="18856"/>
                    <a:pt x="11171" y="18874"/>
                  </a:cubicBezTo>
                  <a:cubicBezTo>
                    <a:pt x="11298" y="18761"/>
                    <a:pt x="11426" y="18648"/>
                    <a:pt x="11554" y="18534"/>
                  </a:cubicBezTo>
                  <a:cubicBezTo>
                    <a:pt x="11667" y="18434"/>
                    <a:pt x="11781" y="18333"/>
                    <a:pt x="11895" y="18232"/>
                  </a:cubicBezTo>
                  <a:cubicBezTo>
                    <a:pt x="11915" y="18251"/>
                    <a:pt x="11935" y="18269"/>
                    <a:pt x="11955" y="18288"/>
                  </a:cubicBezTo>
                  <a:cubicBezTo>
                    <a:pt x="11961" y="18293"/>
                    <a:pt x="11966" y="18298"/>
                    <a:pt x="11971" y="18303"/>
                  </a:cubicBezTo>
                  <a:cubicBezTo>
                    <a:pt x="11965" y="18318"/>
                    <a:pt x="11959" y="18334"/>
                    <a:pt x="11953" y="18350"/>
                  </a:cubicBezTo>
                  <a:cubicBezTo>
                    <a:pt x="11864" y="18575"/>
                    <a:pt x="11774" y="18805"/>
                    <a:pt x="11659" y="19097"/>
                  </a:cubicBezTo>
                  <a:cubicBezTo>
                    <a:pt x="11659" y="19098"/>
                    <a:pt x="11659" y="19098"/>
                    <a:pt x="11659" y="19098"/>
                  </a:cubicBezTo>
                  <a:cubicBezTo>
                    <a:pt x="11798" y="19106"/>
                    <a:pt x="11897" y="19147"/>
                    <a:pt x="11966" y="19215"/>
                  </a:cubicBezTo>
                  <a:cubicBezTo>
                    <a:pt x="12104" y="19351"/>
                    <a:pt x="12122" y="19593"/>
                    <a:pt x="12104" y="19893"/>
                  </a:cubicBezTo>
                  <a:cubicBezTo>
                    <a:pt x="12086" y="20212"/>
                    <a:pt x="12051" y="20714"/>
                    <a:pt x="12137" y="20896"/>
                  </a:cubicBezTo>
                  <a:cubicBezTo>
                    <a:pt x="12150" y="20923"/>
                    <a:pt x="12164" y="20942"/>
                    <a:pt x="12182" y="20954"/>
                  </a:cubicBezTo>
                  <a:cubicBezTo>
                    <a:pt x="12603" y="21232"/>
                    <a:pt x="13155" y="21536"/>
                    <a:pt x="13574" y="21412"/>
                  </a:cubicBezTo>
                  <a:cubicBezTo>
                    <a:pt x="14063" y="21266"/>
                    <a:pt x="14394" y="21193"/>
                    <a:pt x="14604" y="21600"/>
                  </a:cubicBezTo>
                  <a:cubicBezTo>
                    <a:pt x="14901" y="21485"/>
                    <a:pt x="15185" y="21379"/>
                    <a:pt x="15464" y="21273"/>
                  </a:cubicBezTo>
                  <a:cubicBezTo>
                    <a:pt x="15812" y="21140"/>
                    <a:pt x="16151" y="21008"/>
                    <a:pt x="16484" y="20867"/>
                  </a:cubicBezTo>
                  <a:cubicBezTo>
                    <a:pt x="16516" y="20853"/>
                    <a:pt x="16549" y="20840"/>
                    <a:pt x="16581" y="20827"/>
                  </a:cubicBezTo>
                  <a:cubicBezTo>
                    <a:pt x="16784" y="20740"/>
                    <a:pt x="16996" y="20581"/>
                    <a:pt x="17134" y="20382"/>
                  </a:cubicBezTo>
                  <a:cubicBezTo>
                    <a:pt x="17310" y="20127"/>
                    <a:pt x="17479" y="19865"/>
                    <a:pt x="17648" y="19603"/>
                  </a:cubicBezTo>
                  <a:cubicBezTo>
                    <a:pt x="18009" y="19041"/>
                    <a:pt x="18364" y="18473"/>
                    <a:pt x="18752" y="17941"/>
                  </a:cubicBezTo>
                  <a:cubicBezTo>
                    <a:pt x="19535" y="16866"/>
                    <a:pt x="20454" y="15981"/>
                    <a:pt x="21031" y="14632"/>
                  </a:cubicBezTo>
                  <a:cubicBezTo>
                    <a:pt x="21411" y="13740"/>
                    <a:pt x="21556" y="12816"/>
                    <a:pt x="21584" y="11927"/>
                  </a:cubicBezTo>
                  <a:cubicBezTo>
                    <a:pt x="21586" y="11870"/>
                    <a:pt x="21589" y="11813"/>
                    <a:pt x="21590" y="11757"/>
                  </a:cubicBezTo>
                  <a:cubicBezTo>
                    <a:pt x="21600" y="11104"/>
                    <a:pt x="21369" y="10444"/>
                    <a:pt x="21149" y="9785"/>
                  </a:cubicBezTo>
                  <a:close/>
                  <a:moveTo>
                    <a:pt x="21149" y="9785"/>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74" name="Google Shape;74;p24"/>
            <p:cNvSpPr/>
            <p:nvPr/>
          </p:nvSpPr>
          <p:spPr>
            <a:xfrm>
              <a:off x="8939" y="3856"/>
              <a:ext cx="181" cy="237"/>
            </a:xfrm>
            <a:custGeom>
              <a:avLst/>
              <a:gdLst/>
              <a:ahLst/>
              <a:cxnLst/>
              <a:rect l="l" t="t" r="r" b="b"/>
              <a:pathLst>
                <a:path w="21600" h="21600" extrusionOk="0">
                  <a:moveTo>
                    <a:pt x="21598" y="9577"/>
                  </a:moveTo>
                  <a:cubicBezTo>
                    <a:pt x="21598" y="9577"/>
                    <a:pt x="21598" y="9577"/>
                    <a:pt x="21597" y="9577"/>
                  </a:cubicBezTo>
                  <a:cubicBezTo>
                    <a:pt x="21598" y="9577"/>
                    <a:pt x="21599" y="9576"/>
                    <a:pt x="21600" y="9575"/>
                  </a:cubicBezTo>
                  <a:cubicBezTo>
                    <a:pt x="21200" y="9589"/>
                    <a:pt x="20796" y="9603"/>
                    <a:pt x="20393" y="9617"/>
                  </a:cubicBezTo>
                  <a:cubicBezTo>
                    <a:pt x="18431" y="9681"/>
                    <a:pt x="16422" y="9751"/>
                    <a:pt x="14125" y="9830"/>
                  </a:cubicBezTo>
                  <a:cubicBezTo>
                    <a:pt x="14225" y="9470"/>
                    <a:pt x="14312" y="9155"/>
                    <a:pt x="14393" y="8863"/>
                  </a:cubicBezTo>
                  <a:cubicBezTo>
                    <a:pt x="14692" y="7790"/>
                    <a:pt x="14882" y="7111"/>
                    <a:pt x="15065" y="6452"/>
                  </a:cubicBezTo>
                  <a:cubicBezTo>
                    <a:pt x="15064" y="6452"/>
                    <a:pt x="15063" y="6452"/>
                    <a:pt x="15062" y="6453"/>
                  </a:cubicBezTo>
                  <a:cubicBezTo>
                    <a:pt x="15062" y="6452"/>
                    <a:pt x="15062" y="6452"/>
                    <a:pt x="15062" y="6452"/>
                  </a:cubicBezTo>
                  <a:cubicBezTo>
                    <a:pt x="14189" y="6547"/>
                    <a:pt x="13488" y="6624"/>
                    <a:pt x="12683" y="6716"/>
                  </a:cubicBezTo>
                  <a:cubicBezTo>
                    <a:pt x="12586" y="6726"/>
                    <a:pt x="12494" y="6737"/>
                    <a:pt x="12394" y="6748"/>
                  </a:cubicBezTo>
                  <a:cubicBezTo>
                    <a:pt x="13587" y="4043"/>
                    <a:pt x="14109" y="2861"/>
                    <a:pt x="13516" y="1997"/>
                  </a:cubicBezTo>
                  <a:cubicBezTo>
                    <a:pt x="13056" y="1326"/>
                    <a:pt x="11921" y="849"/>
                    <a:pt x="9904" y="1"/>
                  </a:cubicBezTo>
                  <a:cubicBezTo>
                    <a:pt x="9904" y="1"/>
                    <a:pt x="9904" y="1"/>
                    <a:pt x="9904" y="2"/>
                  </a:cubicBezTo>
                  <a:cubicBezTo>
                    <a:pt x="9904" y="1"/>
                    <a:pt x="9902" y="1"/>
                    <a:pt x="9900" y="0"/>
                  </a:cubicBezTo>
                  <a:cubicBezTo>
                    <a:pt x="11243" y="6251"/>
                    <a:pt x="11209" y="12004"/>
                    <a:pt x="1707" y="14398"/>
                  </a:cubicBezTo>
                  <a:cubicBezTo>
                    <a:pt x="1708" y="14399"/>
                    <a:pt x="1708" y="14399"/>
                    <a:pt x="1708" y="14399"/>
                  </a:cubicBezTo>
                  <a:cubicBezTo>
                    <a:pt x="1707" y="14400"/>
                    <a:pt x="1705" y="14400"/>
                    <a:pt x="1704" y="14400"/>
                  </a:cubicBezTo>
                  <a:cubicBezTo>
                    <a:pt x="1961" y="14669"/>
                    <a:pt x="2200" y="14920"/>
                    <a:pt x="2431" y="15162"/>
                  </a:cubicBezTo>
                  <a:cubicBezTo>
                    <a:pt x="3155" y="15924"/>
                    <a:pt x="3787" y="16582"/>
                    <a:pt x="4522" y="17352"/>
                  </a:cubicBezTo>
                  <a:cubicBezTo>
                    <a:pt x="3778" y="17878"/>
                    <a:pt x="3064" y="18383"/>
                    <a:pt x="2360" y="18881"/>
                  </a:cubicBezTo>
                  <a:cubicBezTo>
                    <a:pt x="1562" y="19445"/>
                    <a:pt x="779" y="19999"/>
                    <a:pt x="0" y="20548"/>
                  </a:cubicBezTo>
                  <a:cubicBezTo>
                    <a:pt x="1" y="20548"/>
                    <a:pt x="1" y="20550"/>
                    <a:pt x="2" y="20550"/>
                  </a:cubicBezTo>
                  <a:lnTo>
                    <a:pt x="1" y="20551"/>
                  </a:lnTo>
                  <a:cubicBezTo>
                    <a:pt x="91" y="20668"/>
                    <a:pt x="181" y="20787"/>
                    <a:pt x="272" y="20904"/>
                  </a:cubicBezTo>
                  <a:cubicBezTo>
                    <a:pt x="450" y="21135"/>
                    <a:pt x="629" y="21367"/>
                    <a:pt x="803" y="21600"/>
                  </a:cubicBezTo>
                  <a:cubicBezTo>
                    <a:pt x="2072" y="21181"/>
                    <a:pt x="3276" y="20693"/>
                    <a:pt x="4439" y="20162"/>
                  </a:cubicBezTo>
                  <a:cubicBezTo>
                    <a:pt x="8054" y="18515"/>
                    <a:pt x="11237" y="16403"/>
                    <a:pt x="14385" y="14261"/>
                  </a:cubicBezTo>
                  <a:cubicBezTo>
                    <a:pt x="16749" y="12652"/>
                    <a:pt x="19096" y="11029"/>
                    <a:pt x="21598" y="9577"/>
                  </a:cubicBezTo>
                  <a:close/>
                  <a:moveTo>
                    <a:pt x="21598" y="9577"/>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75" name="Google Shape;75;p24"/>
            <p:cNvSpPr/>
            <p:nvPr/>
          </p:nvSpPr>
          <p:spPr>
            <a:xfrm>
              <a:off x="8096" y="4064"/>
              <a:ext cx="113" cy="95"/>
            </a:xfrm>
            <a:custGeom>
              <a:avLst/>
              <a:gdLst/>
              <a:ahLst/>
              <a:cxnLst/>
              <a:rect l="l" t="t" r="r" b="b"/>
              <a:pathLst>
                <a:path w="21510" h="21150" extrusionOk="0">
                  <a:moveTo>
                    <a:pt x="21504" y="2595"/>
                  </a:moveTo>
                  <a:cubicBezTo>
                    <a:pt x="15997" y="1612"/>
                    <a:pt x="11172" y="596"/>
                    <a:pt x="6308" y="12"/>
                  </a:cubicBezTo>
                  <a:cubicBezTo>
                    <a:pt x="5608" y="-72"/>
                    <a:pt x="4558" y="278"/>
                    <a:pt x="3782" y="784"/>
                  </a:cubicBezTo>
                  <a:cubicBezTo>
                    <a:pt x="3280" y="1110"/>
                    <a:pt x="2889" y="1502"/>
                    <a:pt x="2791" y="1891"/>
                  </a:cubicBezTo>
                  <a:cubicBezTo>
                    <a:pt x="1522" y="6868"/>
                    <a:pt x="390" y="11976"/>
                    <a:pt x="2" y="17121"/>
                  </a:cubicBezTo>
                  <a:cubicBezTo>
                    <a:pt x="2" y="17123"/>
                    <a:pt x="2" y="17124"/>
                    <a:pt x="2" y="17126"/>
                  </a:cubicBezTo>
                  <a:cubicBezTo>
                    <a:pt x="2" y="17126"/>
                    <a:pt x="2" y="17128"/>
                    <a:pt x="2" y="17129"/>
                  </a:cubicBezTo>
                  <a:cubicBezTo>
                    <a:pt x="-90" y="18374"/>
                    <a:pt x="3423" y="21528"/>
                    <a:pt x="4224" y="21112"/>
                  </a:cubicBezTo>
                  <a:cubicBezTo>
                    <a:pt x="7006" y="19610"/>
                    <a:pt x="9702" y="17964"/>
                    <a:pt x="12140" y="16022"/>
                  </a:cubicBezTo>
                  <a:cubicBezTo>
                    <a:pt x="16323" y="12692"/>
                    <a:pt x="19743" y="8484"/>
                    <a:pt x="21510" y="2600"/>
                  </a:cubicBezTo>
                  <a:cubicBezTo>
                    <a:pt x="21507" y="2600"/>
                    <a:pt x="21505" y="2598"/>
                    <a:pt x="21502" y="2598"/>
                  </a:cubicBezTo>
                  <a:cubicBezTo>
                    <a:pt x="21502" y="2597"/>
                    <a:pt x="21504" y="2597"/>
                    <a:pt x="21504" y="2595"/>
                  </a:cubicBezTo>
                  <a:close/>
                  <a:moveTo>
                    <a:pt x="21504" y="2595"/>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76" name="Google Shape;76;p24"/>
            <p:cNvSpPr/>
            <p:nvPr/>
          </p:nvSpPr>
          <p:spPr>
            <a:xfrm>
              <a:off x="8587" y="4064"/>
              <a:ext cx="337" cy="199"/>
            </a:xfrm>
            <a:custGeom>
              <a:avLst/>
              <a:gdLst/>
              <a:ahLst/>
              <a:cxnLst/>
              <a:rect l="l" t="t" r="r" b="b"/>
              <a:pathLst>
                <a:path w="21600" h="20536" extrusionOk="0">
                  <a:moveTo>
                    <a:pt x="20536" y="1516"/>
                  </a:moveTo>
                  <a:cubicBezTo>
                    <a:pt x="20111" y="1539"/>
                    <a:pt x="19777" y="1498"/>
                    <a:pt x="19729" y="953"/>
                  </a:cubicBezTo>
                  <a:cubicBezTo>
                    <a:pt x="19710" y="731"/>
                    <a:pt x="19739" y="424"/>
                    <a:pt x="19828" y="2"/>
                  </a:cubicBezTo>
                  <a:cubicBezTo>
                    <a:pt x="19828" y="3"/>
                    <a:pt x="19827" y="3"/>
                    <a:pt x="19826" y="4"/>
                  </a:cubicBezTo>
                  <a:cubicBezTo>
                    <a:pt x="19827" y="3"/>
                    <a:pt x="19827" y="1"/>
                    <a:pt x="19827" y="0"/>
                  </a:cubicBezTo>
                  <a:cubicBezTo>
                    <a:pt x="13687" y="5633"/>
                    <a:pt x="7465" y="11344"/>
                    <a:pt x="1157" y="17133"/>
                  </a:cubicBezTo>
                  <a:cubicBezTo>
                    <a:pt x="771" y="17488"/>
                    <a:pt x="387" y="17840"/>
                    <a:pt x="0" y="18196"/>
                  </a:cubicBezTo>
                  <a:cubicBezTo>
                    <a:pt x="2568" y="21600"/>
                    <a:pt x="4682" y="20899"/>
                    <a:pt x="6832" y="18580"/>
                  </a:cubicBezTo>
                  <a:cubicBezTo>
                    <a:pt x="9164" y="16065"/>
                    <a:pt x="11511" y="13588"/>
                    <a:pt x="13855" y="11102"/>
                  </a:cubicBezTo>
                  <a:cubicBezTo>
                    <a:pt x="15785" y="9056"/>
                    <a:pt x="17714" y="7004"/>
                    <a:pt x="19628" y="4916"/>
                  </a:cubicBezTo>
                  <a:cubicBezTo>
                    <a:pt x="20402" y="4069"/>
                    <a:pt x="20950" y="2679"/>
                    <a:pt x="21600" y="1547"/>
                  </a:cubicBezTo>
                  <a:cubicBezTo>
                    <a:pt x="21600" y="1547"/>
                    <a:pt x="21600" y="1547"/>
                    <a:pt x="21599" y="1547"/>
                  </a:cubicBezTo>
                  <a:cubicBezTo>
                    <a:pt x="21600" y="1546"/>
                    <a:pt x="21600" y="1546"/>
                    <a:pt x="21600" y="1545"/>
                  </a:cubicBezTo>
                  <a:cubicBezTo>
                    <a:pt x="21250" y="1439"/>
                    <a:pt x="20866" y="1497"/>
                    <a:pt x="20536" y="1516"/>
                  </a:cubicBezTo>
                  <a:close/>
                  <a:moveTo>
                    <a:pt x="20536" y="1516"/>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77" name="Google Shape;77;p24"/>
            <p:cNvSpPr/>
            <p:nvPr/>
          </p:nvSpPr>
          <p:spPr>
            <a:xfrm>
              <a:off x="5358" y="3082"/>
              <a:ext cx="226" cy="470"/>
            </a:xfrm>
            <a:custGeom>
              <a:avLst/>
              <a:gdLst/>
              <a:ahLst/>
              <a:cxnLst/>
              <a:rect l="l" t="t" r="r" b="b"/>
              <a:pathLst>
                <a:path w="20777" h="18076" extrusionOk="0">
                  <a:moveTo>
                    <a:pt x="20308" y="2916"/>
                  </a:moveTo>
                  <a:cubicBezTo>
                    <a:pt x="20277" y="2551"/>
                    <a:pt x="18802" y="76"/>
                    <a:pt x="17946" y="0"/>
                  </a:cubicBezTo>
                  <a:cubicBezTo>
                    <a:pt x="17902" y="-4"/>
                    <a:pt x="15371" y="2067"/>
                    <a:pt x="15147" y="2377"/>
                  </a:cubicBezTo>
                  <a:cubicBezTo>
                    <a:pt x="14877" y="2257"/>
                    <a:pt x="14605" y="2138"/>
                    <a:pt x="14330" y="2020"/>
                  </a:cubicBezTo>
                  <a:cubicBezTo>
                    <a:pt x="14114" y="1975"/>
                    <a:pt x="14004" y="3776"/>
                    <a:pt x="14151" y="3652"/>
                  </a:cubicBezTo>
                  <a:cubicBezTo>
                    <a:pt x="14250" y="3465"/>
                    <a:pt x="13101" y="4289"/>
                    <a:pt x="12767" y="3563"/>
                  </a:cubicBezTo>
                  <a:cubicBezTo>
                    <a:pt x="11591" y="3672"/>
                    <a:pt x="11952" y="4448"/>
                    <a:pt x="11222" y="4695"/>
                  </a:cubicBezTo>
                  <a:cubicBezTo>
                    <a:pt x="11532" y="4529"/>
                    <a:pt x="11484" y="4394"/>
                    <a:pt x="11080" y="4290"/>
                  </a:cubicBezTo>
                  <a:cubicBezTo>
                    <a:pt x="9485" y="4307"/>
                    <a:pt x="9664" y="4935"/>
                    <a:pt x="9840" y="5221"/>
                  </a:cubicBezTo>
                  <a:cubicBezTo>
                    <a:pt x="7716" y="5164"/>
                    <a:pt x="7427" y="5210"/>
                    <a:pt x="5466" y="5515"/>
                  </a:cubicBezTo>
                  <a:cubicBezTo>
                    <a:pt x="2778" y="5936"/>
                    <a:pt x="1804" y="8424"/>
                    <a:pt x="3552" y="9630"/>
                  </a:cubicBezTo>
                  <a:cubicBezTo>
                    <a:pt x="5167" y="10741"/>
                    <a:pt x="572" y="12291"/>
                    <a:pt x="0" y="13289"/>
                  </a:cubicBezTo>
                  <a:cubicBezTo>
                    <a:pt x="746" y="14612"/>
                    <a:pt x="560" y="16604"/>
                    <a:pt x="2354" y="17409"/>
                  </a:cubicBezTo>
                  <a:cubicBezTo>
                    <a:pt x="11682" y="21596"/>
                    <a:pt x="19971" y="4706"/>
                    <a:pt x="19020" y="4538"/>
                  </a:cubicBezTo>
                  <a:cubicBezTo>
                    <a:pt x="19310" y="4756"/>
                    <a:pt x="19605" y="4973"/>
                    <a:pt x="19905" y="5189"/>
                  </a:cubicBezTo>
                  <a:cubicBezTo>
                    <a:pt x="21600" y="5438"/>
                    <a:pt x="20300" y="2821"/>
                    <a:pt x="20308" y="2916"/>
                  </a:cubicBezTo>
                  <a:cubicBezTo>
                    <a:pt x="20252" y="2262"/>
                    <a:pt x="20339" y="3271"/>
                    <a:pt x="20308" y="2916"/>
                  </a:cubicBezTo>
                  <a:close/>
                  <a:moveTo>
                    <a:pt x="20308" y="2916"/>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78" name="Google Shape;78;p24"/>
            <p:cNvSpPr/>
            <p:nvPr/>
          </p:nvSpPr>
          <p:spPr>
            <a:xfrm>
              <a:off x="3546" y="1396"/>
              <a:ext cx="2068" cy="2460"/>
            </a:xfrm>
            <a:custGeom>
              <a:avLst/>
              <a:gdLst/>
              <a:ahLst/>
              <a:cxnLst/>
              <a:rect l="l" t="t" r="r" b="b"/>
              <a:pathLst>
                <a:path w="21410" h="21278" extrusionOk="0">
                  <a:moveTo>
                    <a:pt x="18344" y="11375"/>
                  </a:moveTo>
                  <a:cubicBezTo>
                    <a:pt x="18326" y="11356"/>
                    <a:pt x="18383" y="11413"/>
                    <a:pt x="18344" y="11375"/>
                  </a:cubicBezTo>
                  <a:cubicBezTo>
                    <a:pt x="18343" y="11373"/>
                    <a:pt x="18348" y="11378"/>
                    <a:pt x="18344" y="11375"/>
                  </a:cubicBezTo>
                  <a:close/>
                  <a:moveTo>
                    <a:pt x="15287" y="18977"/>
                  </a:moveTo>
                  <a:cubicBezTo>
                    <a:pt x="15207" y="18981"/>
                    <a:pt x="15399" y="18970"/>
                    <a:pt x="15287" y="18977"/>
                  </a:cubicBezTo>
                  <a:cubicBezTo>
                    <a:pt x="15287" y="18977"/>
                    <a:pt x="15287" y="18977"/>
                    <a:pt x="15287" y="18977"/>
                  </a:cubicBezTo>
                  <a:close/>
                  <a:moveTo>
                    <a:pt x="8582" y="10710"/>
                  </a:moveTo>
                  <a:cubicBezTo>
                    <a:pt x="8544" y="10710"/>
                    <a:pt x="8746" y="10712"/>
                    <a:pt x="8747" y="10712"/>
                  </a:cubicBezTo>
                  <a:cubicBezTo>
                    <a:pt x="8692" y="10711"/>
                    <a:pt x="8637" y="10710"/>
                    <a:pt x="8582" y="10710"/>
                  </a:cubicBezTo>
                  <a:close/>
                  <a:moveTo>
                    <a:pt x="5893" y="8945"/>
                  </a:moveTo>
                  <a:cubicBezTo>
                    <a:pt x="5891" y="8940"/>
                    <a:pt x="5916" y="8940"/>
                    <a:pt x="5893" y="8945"/>
                  </a:cubicBezTo>
                  <a:cubicBezTo>
                    <a:pt x="5893" y="8945"/>
                    <a:pt x="5895" y="8945"/>
                    <a:pt x="5893" y="8945"/>
                  </a:cubicBezTo>
                  <a:close/>
                  <a:moveTo>
                    <a:pt x="5706" y="9149"/>
                  </a:moveTo>
                  <a:cubicBezTo>
                    <a:pt x="5680" y="9133"/>
                    <a:pt x="5773" y="9193"/>
                    <a:pt x="5706" y="9149"/>
                  </a:cubicBezTo>
                  <a:cubicBezTo>
                    <a:pt x="5705" y="9148"/>
                    <a:pt x="5710" y="9151"/>
                    <a:pt x="5706" y="9149"/>
                  </a:cubicBezTo>
                  <a:close/>
                  <a:moveTo>
                    <a:pt x="5604" y="9070"/>
                  </a:moveTo>
                  <a:cubicBezTo>
                    <a:pt x="5625" y="9092"/>
                    <a:pt x="5649" y="9109"/>
                    <a:pt x="5676" y="9130"/>
                  </a:cubicBezTo>
                  <a:cubicBezTo>
                    <a:pt x="5649" y="9112"/>
                    <a:pt x="5622" y="9092"/>
                    <a:pt x="5604" y="9070"/>
                  </a:cubicBezTo>
                  <a:close/>
                  <a:moveTo>
                    <a:pt x="5470" y="9212"/>
                  </a:moveTo>
                  <a:cubicBezTo>
                    <a:pt x="5507" y="9226"/>
                    <a:pt x="5553" y="9217"/>
                    <a:pt x="5584" y="9240"/>
                  </a:cubicBezTo>
                  <a:cubicBezTo>
                    <a:pt x="5550" y="9223"/>
                    <a:pt x="5501" y="9233"/>
                    <a:pt x="5470" y="9212"/>
                  </a:cubicBezTo>
                  <a:close/>
                  <a:moveTo>
                    <a:pt x="4546" y="9498"/>
                  </a:moveTo>
                  <a:cubicBezTo>
                    <a:pt x="4551" y="9498"/>
                    <a:pt x="4547" y="9499"/>
                    <a:pt x="4546" y="9498"/>
                  </a:cubicBezTo>
                  <a:cubicBezTo>
                    <a:pt x="4546" y="9498"/>
                    <a:pt x="4547" y="9498"/>
                    <a:pt x="4546" y="9498"/>
                  </a:cubicBezTo>
                  <a:close/>
                  <a:moveTo>
                    <a:pt x="4505" y="9502"/>
                  </a:moveTo>
                  <a:cubicBezTo>
                    <a:pt x="4510" y="9501"/>
                    <a:pt x="4516" y="9500"/>
                    <a:pt x="4521" y="9500"/>
                  </a:cubicBezTo>
                  <a:cubicBezTo>
                    <a:pt x="4517" y="9501"/>
                    <a:pt x="4514" y="9502"/>
                    <a:pt x="4505" y="9502"/>
                  </a:cubicBezTo>
                  <a:close/>
                  <a:moveTo>
                    <a:pt x="3902" y="9476"/>
                  </a:moveTo>
                  <a:cubicBezTo>
                    <a:pt x="3925" y="9486"/>
                    <a:pt x="4042" y="9450"/>
                    <a:pt x="4079" y="9450"/>
                  </a:cubicBezTo>
                  <a:cubicBezTo>
                    <a:pt x="4023" y="9472"/>
                    <a:pt x="3964" y="9480"/>
                    <a:pt x="3902" y="9476"/>
                  </a:cubicBezTo>
                  <a:cubicBezTo>
                    <a:pt x="3891" y="9471"/>
                    <a:pt x="3947" y="9496"/>
                    <a:pt x="3902" y="9476"/>
                  </a:cubicBezTo>
                  <a:close/>
                  <a:moveTo>
                    <a:pt x="826" y="7617"/>
                  </a:moveTo>
                  <a:cubicBezTo>
                    <a:pt x="802" y="7634"/>
                    <a:pt x="790" y="7659"/>
                    <a:pt x="780" y="7685"/>
                  </a:cubicBezTo>
                  <a:cubicBezTo>
                    <a:pt x="789" y="7656"/>
                    <a:pt x="800" y="7630"/>
                    <a:pt x="826" y="7617"/>
                  </a:cubicBezTo>
                  <a:close/>
                  <a:moveTo>
                    <a:pt x="461" y="7322"/>
                  </a:moveTo>
                  <a:cubicBezTo>
                    <a:pt x="505" y="7323"/>
                    <a:pt x="545" y="7324"/>
                    <a:pt x="580" y="7314"/>
                  </a:cubicBezTo>
                  <a:cubicBezTo>
                    <a:pt x="542" y="7325"/>
                    <a:pt x="503" y="7323"/>
                    <a:pt x="461" y="7322"/>
                  </a:cubicBezTo>
                  <a:close/>
                  <a:moveTo>
                    <a:pt x="567" y="7285"/>
                  </a:moveTo>
                  <a:cubicBezTo>
                    <a:pt x="643" y="7239"/>
                    <a:pt x="494" y="7328"/>
                    <a:pt x="567" y="7285"/>
                  </a:cubicBezTo>
                  <a:cubicBezTo>
                    <a:pt x="575" y="7279"/>
                    <a:pt x="560" y="7289"/>
                    <a:pt x="567" y="7285"/>
                  </a:cubicBezTo>
                  <a:close/>
                  <a:moveTo>
                    <a:pt x="5074" y="798"/>
                  </a:moveTo>
                  <a:cubicBezTo>
                    <a:pt x="5075" y="798"/>
                    <a:pt x="5072" y="800"/>
                    <a:pt x="5074" y="798"/>
                  </a:cubicBezTo>
                  <a:cubicBezTo>
                    <a:pt x="5074" y="798"/>
                    <a:pt x="5074" y="798"/>
                    <a:pt x="5074" y="798"/>
                  </a:cubicBezTo>
                  <a:close/>
                  <a:moveTo>
                    <a:pt x="8002" y="204"/>
                  </a:moveTo>
                  <a:cubicBezTo>
                    <a:pt x="8015" y="206"/>
                    <a:pt x="7999" y="206"/>
                    <a:pt x="8002" y="204"/>
                  </a:cubicBezTo>
                  <a:cubicBezTo>
                    <a:pt x="8004" y="204"/>
                    <a:pt x="8002" y="204"/>
                    <a:pt x="8002" y="204"/>
                  </a:cubicBezTo>
                  <a:close/>
                  <a:moveTo>
                    <a:pt x="8102" y="132"/>
                  </a:moveTo>
                  <a:cubicBezTo>
                    <a:pt x="8084" y="149"/>
                    <a:pt x="8060" y="163"/>
                    <a:pt x="8038" y="177"/>
                  </a:cubicBezTo>
                  <a:cubicBezTo>
                    <a:pt x="8060" y="163"/>
                    <a:pt x="8084" y="148"/>
                    <a:pt x="8102" y="132"/>
                  </a:cubicBezTo>
                  <a:close/>
                  <a:moveTo>
                    <a:pt x="8123" y="106"/>
                  </a:moveTo>
                  <a:cubicBezTo>
                    <a:pt x="8119" y="118"/>
                    <a:pt x="8092" y="161"/>
                    <a:pt x="8123" y="106"/>
                  </a:cubicBezTo>
                  <a:cubicBezTo>
                    <a:pt x="8122" y="108"/>
                    <a:pt x="8118" y="114"/>
                    <a:pt x="8123" y="106"/>
                  </a:cubicBezTo>
                  <a:close/>
                  <a:moveTo>
                    <a:pt x="8979" y="1278"/>
                  </a:moveTo>
                  <a:cubicBezTo>
                    <a:pt x="8978" y="1293"/>
                    <a:pt x="8977" y="1307"/>
                    <a:pt x="8975" y="1321"/>
                  </a:cubicBezTo>
                  <a:cubicBezTo>
                    <a:pt x="8974" y="1310"/>
                    <a:pt x="8976" y="1295"/>
                    <a:pt x="8979" y="1278"/>
                  </a:cubicBezTo>
                  <a:close/>
                  <a:moveTo>
                    <a:pt x="8998" y="1384"/>
                  </a:moveTo>
                  <a:cubicBezTo>
                    <a:pt x="8995" y="1377"/>
                    <a:pt x="8991" y="1368"/>
                    <a:pt x="8987" y="1359"/>
                  </a:cubicBezTo>
                  <a:cubicBezTo>
                    <a:pt x="8992" y="1367"/>
                    <a:pt x="8997" y="1375"/>
                    <a:pt x="8998" y="1384"/>
                  </a:cubicBezTo>
                  <a:close/>
                  <a:moveTo>
                    <a:pt x="8813" y="10395"/>
                  </a:moveTo>
                  <a:cubicBezTo>
                    <a:pt x="9074" y="10395"/>
                    <a:pt x="8511" y="10395"/>
                    <a:pt x="8813" y="10395"/>
                  </a:cubicBezTo>
                  <a:cubicBezTo>
                    <a:pt x="8837" y="10395"/>
                    <a:pt x="8784" y="10395"/>
                    <a:pt x="8813" y="10395"/>
                  </a:cubicBezTo>
                  <a:close/>
                  <a:moveTo>
                    <a:pt x="16242" y="4260"/>
                  </a:moveTo>
                  <a:cubicBezTo>
                    <a:pt x="16241" y="4260"/>
                    <a:pt x="16234" y="4259"/>
                    <a:pt x="16242" y="4260"/>
                  </a:cubicBezTo>
                  <a:cubicBezTo>
                    <a:pt x="16241" y="4259"/>
                    <a:pt x="16241" y="4260"/>
                    <a:pt x="16242" y="4260"/>
                  </a:cubicBezTo>
                  <a:close/>
                  <a:moveTo>
                    <a:pt x="16254" y="4260"/>
                  </a:moveTo>
                  <a:cubicBezTo>
                    <a:pt x="16319" y="4258"/>
                    <a:pt x="16213" y="4262"/>
                    <a:pt x="16254" y="4260"/>
                  </a:cubicBezTo>
                  <a:cubicBezTo>
                    <a:pt x="16260" y="4260"/>
                    <a:pt x="16250" y="4260"/>
                    <a:pt x="16254" y="4260"/>
                  </a:cubicBezTo>
                  <a:close/>
                  <a:moveTo>
                    <a:pt x="15853" y="15296"/>
                  </a:moveTo>
                  <a:cubicBezTo>
                    <a:pt x="15928" y="15367"/>
                    <a:pt x="15857" y="15302"/>
                    <a:pt x="15853" y="15296"/>
                  </a:cubicBezTo>
                  <a:cubicBezTo>
                    <a:pt x="15865" y="15307"/>
                    <a:pt x="15853" y="15296"/>
                    <a:pt x="15853" y="15296"/>
                  </a:cubicBezTo>
                  <a:close/>
                  <a:moveTo>
                    <a:pt x="15222" y="18737"/>
                  </a:moveTo>
                  <a:cubicBezTo>
                    <a:pt x="15214" y="18730"/>
                    <a:pt x="15205" y="18718"/>
                    <a:pt x="15222" y="18737"/>
                  </a:cubicBezTo>
                  <a:cubicBezTo>
                    <a:pt x="15220" y="18736"/>
                    <a:pt x="15222" y="18737"/>
                    <a:pt x="15222" y="18737"/>
                  </a:cubicBezTo>
                  <a:close/>
                  <a:moveTo>
                    <a:pt x="14496" y="11828"/>
                  </a:moveTo>
                  <a:cubicBezTo>
                    <a:pt x="14501" y="11781"/>
                    <a:pt x="14510" y="11838"/>
                    <a:pt x="14496" y="11828"/>
                  </a:cubicBezTo>
                  <a:cubicBezTo>
                    <a:pt x="14498" y="11814"/>
                    <a:pt x="14492" y="11825"/>
                    <a:pt x="14496" y="11828"/>
                  </a:cubicBezTo>
                  <a:close/>
                  <a:moveTo>
                    <a:pt x="14542" y="11603"/>
                  </a:moveTo>
                  <a:cubicBezTo>
                    <a:pt x="14544" y="11670"/>
                    <a:pt x="14537" y="11379"/>
                    <a:pt x="14542" y="11603"/>
                  </a:cubicBezTo>
                  <a:cubicBezTo>
                    <a:pt x="14542" y="11606"/>
                    <a:pt x="14542" y="11576"/>
                    <a:pt x="14542" y="11603"/>
                  </a:cubicBezTo>
                  <a:close/>
                  <a:moveTo>
                    <a:pt x="14554" y="11910"/>
                  </a:moveTo>
                  <a:cubicBezTo>
                    <a:pt x="14833" y="12233"/>
                    <a:pt x="14308" y="11705"/>
                    <a:pt x="14554" y="11910"/>
                  </a:cubicBezTo>
                  <a:cubicBezTo>
                    <a:pt x="14566" y="11924"/>
                    <a:pt x="14554" y="11909"/>
                    <a:pt x="14554" y="11910"/>
                  </a:cubicBezTo>
                  <a:close/>
                  <a:moveTo>
                    <a:pt x="14801" y="11444"/>
                  </a:moveTo>
                  <a:cubicBezTo>
                    <a:pt x="14794" y="11447"/>
                    <a:pt x="14789" y="11446"/>
                    <a:pt x="14785" y="11443"/>
                  </a:cubicBezTo>
                  <a:cubicBezTo>
                    <a:pt x="14790" y="11445"/>
                    <a:pt x="14796" y="11445"/>
                    <a:pt x="14801" y="11444"/>
                  </a:cubicBezTo>
                  <a:close/>
                  <a:moveTo>
                    <a:pt x="14842" y="11719"/>
                  </a:moveTo>
                  <a:cubicBezTo>
                    <a:pt x="14831" y="11721"/>
                    <a:pt x="14820" y="11719"/>
                    <a:pt x="14804" y="11710"/>
                  </a:cubicBezTo>
                  <a:cubicBezTo>
                    <a:pt x="14819" y="11717"/>
                    <a:pt x="14831" y="11720"/>
                    <a:pt x="14842" y="11719"/>
                  </a:cubicBezTo>
                  <a:close/>
                  <a:moveTo>
                    <a:pt x="14881" y="12209"/>
                  </a:moveTo>
                  <a:cubicBezTo>
                    <a:pt x="14868" y="12221"/>
                    <a:pt x="14856" y="12232"/>
                    <a:pt x="14844" y="12242"/>
                  </a:cubicBezTo>
                  <a:cubicBezTo>
                    <a:pt x="14854" y="12231"/>
                    <a:pt x="14866" y="12220"/>
                    <a:pt x="14881" y="12209"/>
                  </a:cubicBezTo>
                  <a:close/>
                  <a:moveTo>
                    <a:pt x="14858" y="11388"/>
                  </a:moveTo>
                  <a:cubicBezTo>
                    <a:pt x="14873" y="11370"/>
                    <a:pt x="14925" y="11322"/>
                    <a:pt x="14858" y="11388"/>
                  </a:cubicBezTo>
                  <a:cubicBezTo>
                    <a:pt x="14861" y="11385"/>
                    <a:pt x="14869" y="11378"/>
                    <a:pt x="14858" y="11388"/>
                  </a:cubicBezTo>
                  <a:close/>
                  <a:moveTo>
                    <a:pt x="14926" y="12075"/>
                  </a:moveTo>
                  <a:cubicBezTo>
                    <a:pt x="14925" y="12077"/>
                    <a:pt x="14937" y="12058"/>
                    <a:pt x="14926" y="12075"/>
                  </a:cubicBezTo>
                  <a:cubicBezTo>
                    <a:pt x="14926" y="12075"/>
                    <a:pt x="14927" y="12073"/>
                    <a:pt x="14926" y="12075"/>
                  </a:cubicBezTo>
                  <a:close/>
                  <a:moveTo>
                    <a:pt x="14950" y="12140"/>
                  </a:moveTo>
                  <a:cubicBezTo>
                    <a:pt x="14951" y="12136"/>
                    <a:pt x="14927" y="12185"/>
                    <a:pt x="14950" y="12140"/>
                  </a:cubicBezTo>
                  <a:cubicBezTo>
                    <a:pt x="14949" y="12144"/>
                    <a:pt x="14949" y="12143"/>
                    <a:pt x="14950" y="12140"/>
                  </a:cubicBezTo>
                  <a:close/>
                  <a:moveTo>
                    <a:pt x="14931" y="12099"/>
                  </a:moveTo>
                  <a:cubicBezTo>
                    <a:pt x="14938" y="12109"/>
                    <a:pt x="14948" y="12120"/>
                    <a:pt x="14950" y="12132"/>
                  </a:cubicBezTo>
                  <a:cubicBezTo>
                    <a:pt x="14947" y="12124"/>
                    <a:pt x="14938" y="12111"/>
                    <a:pt x="14931" y="12099"/>
                  </a:cubicBezTo>
                  <a:close/>
                  <a:moveTo>
                    <a:pt x="14966" y="11801"/>
                  </a:moveTo>
                  <a:cubicBezTo>
                    <a:pt x="14964" y="11804"/>
                    <a:pt x="14966" y="11801"/>
                    <a:pt x="14966" y="11801"/>
                  </a:cubicBezTo>
                  <a:cubicBezTo>
                    <a:pt x="14966" y="11802"/>
                    <a:pt x="14966" y="11801"/>
                    <a:pt x="14966" y="11801"/>
                  </a:cubicBezTo>
                  <a:close/>
                  <a:moveTo>
                    <a:pt x="14956" y="11335"/>
                  </a:moveTo>
                  <a:cubicBezTo>
                    <a:pt x="14957" y="11334"/>
                    <a:pt x="14977" y="11306"/>
                    <a:pt x="14956" y="11335"/>
                  </a:cubicBezTo>
                  <a:cubicBezTo>
                    <a:pt x="14957" y="11333"/>
                    <a:pt x="14960" y="11330"/>
                    <a:pt x="14956" y="11335"/>
                  </a:cubicBezTo>
                  <a:close/>
                  <a:moveTo>
                    <a:pt x="15011" y="12011"/>
                  </a:moveTo>
                  <a:cubicBezTo>
                    <a:pt x="15005" y="12016"/>
                    <a:pt x="14999" y="12020"/>
                    <a:pt x="14994" y="12025"/>
                  </a:cubicBezTo>
                  <a:cubicBezTo>
                    <a:pt x="14998" y="12018"/>
                    <a:pt x="15002" y="12016"/>
                    <a:pt x="15011" y="12011"/>
                  </a:cubicBezTo>
                  <a:close/>
                  <a:moveTo>
                    <a:pt x="15011" y="11725"/>
                  </a:moveTo>
                  <a:cubicBezTo>
                    <a:pt x="15007" y="11725"/>
                    <a:pt x="15016" y="11724"/>
                    <a:pt x="15011" y="11725"/>
                  </a:cubicBezTo>
                  <a:cubicBezTo>
                    <a:pt x="15011" y="11725"/>
                    <a:pt x="15011" y="11725"/>
                    <a:pt x="15011" y="11725"/>
                  </a:cubicBezTo>
                  <a:close/>
                  <a:moveTo>
                    <a:pt x="15054" y="13574"/>
                  </a:moveTo>
                  <a:cubicBezTo>
                    <a:pt x="14678" y="13261"/>
                    <a:pt x="14663" y="12716"/>
                    <a:pt x="14565" y="12222"/>
                  </a:cubicBezTo>
                  <a:cubicBezTo>
                    <a:pt x="14557" y="12253"/>
                    <a:pt x="14536" y="12277"/>
                    <a:pt x="14501" y="12292"/>
                  </a:cubicBezTo>
                  <a:cubicBezTo>
                    <a:pt x="14519" y="12194"/>
                    <a:pt x="14538" y="12095"/>
                    <a:pt x="14558" y="11997"/>
                  </a:cubicBezTo>
                  <a:cubicBezTo>
                    <a:pt x="14610" y="12053"/>
                    <a:pt x="14826" y="12717"/>
                    <a:pt x="14765" y="12767"/>
                  </a:cubicBezTo>
                  <a:cubicBezTo>
                    <a:pt x="14716" y="12808"/>
                    <a:pt x="15220" y="13713"/>
                    <a:pt x="15054" y="13574"/>
                  </a:cubicBezTo>
                  <a:cubicBezTo>
                    <a:pt x="14981" y="13514"/>
                    <a:pt x="15129" y="13637"/>
                    <a:pt x="15054" y="13574"/>
                  </a:cubicBezTo>
                  <a:close/>
                  <a:moveTo>
                    <a:pt x="16238" y="10687"/>
                  </a:moveTo>
                  <a:cubicBezTo>
                    <a:pt x="16228" y="10696"/>
                    <a:pt x="16218" y="10706"/>
                    <a:pt x="16210" y="10717"/>
                  </a:cubicBezTo>
                  <a:cubicBezTo>
                    <a:pt x="16216" y="10705"/>
                    <a:pt x="16225" y="10695"/>
                    <a:pt x="16238" y="10687"/>
                  </a:cubicBezTo>
                  <a:close/>
                  <a:moveTo>
                    <a:pt x="15353" y="11463"/>
                  </a:moveTo>
                  <a:cubicBezTo>
                    <a:pt x="15254" y="11189"/>
                    <a:pt x="15559" y="11092"/>
                    <a:pt x="15641" y="10934"/>
                  </a:cubicBezTo>
                  <a:cubicBezTo>
                    <a:pt x="15711" y="10855"/>
                    <a:pt x="16240" y="10995"/>
                    <a:pt x="16326" y="11104"/>
                  </a:cubicBezTo>
                  <a:cubicBezTo>
                    <a:pt x="16070" y="11134"/>
                    <a:pt x="15998" y="11462"/>
                    <a:pt x="15835" y="11585"/>
                  </a:cubicBezTo>
                  <a:cubicBezTo>
                    <a:pt x="15865" y="11581"/>
                    <a:pt x="15893" y="11588"/>
                    <a:pt x="15918" y="11605"/>
                  </a:cubicBezTo>
                  <a:cubicBezTo>
                    <a:pt x="15869" y="11594"/>
                    <a:pt x="15833" y="11604"/>
                    <a:pt x="15809" y="11635"/>
                  </a:cubicBezTo>
                  <a:cubicBezTo>
                    <a:pt x="15780" y="11654"/>
                    <a:pt x="15993" y="11646"/>
                    <a:pt x="16001" y="11646"/>
                  </a:cubicBezTo>
                  <a:cubicBezTo>
                    <a:pt x="16119" y="11656"/>
                    <a:pt x="15594" y="11807"/>
                    <a:pt x="15718" y="11736"/>
                  </a:cubicBezTo>
                  <a:cubicBezTo>
                    <a:pt x="15684" y="11785"/>
                    <a:pt x="15693" y="11825"/>
                    <a:pt x="15744" y="11858"/>
                  </a:cubicBezTo>
                  <a:cubicBezTo>
                    <a:pt x="15706" y="11852"/>
                    <a:pt x="15685" y="11863"/>
                    <a:pt x="15681" y="11890"/>
                  </a:cubicBezTo>
                  <a:cubicBezTo>
                    <a:pt x="15652" y="11750"/>
                    <a:pt x="15646" y="11793"/>
                    <a:pt x="15521" y="11688"/>
                  </a:cubicBezTo>
                  <a:cubicBezTo>
                    <a:pt x="15519" y="11689"/>
                    <a:pt x="15371" y="11861"/>
                    <a:pt x="15374" y="11845"/>
                  </a:cubicBezTo>
                  <a:cubicBezTo>
                    <a:pt x="15369" y="11758"/>
                    <a:pt x="15380" y="11537"/>
                    <a:pt x="15353" y="11463"/>
                  </a:cubicBezTo>
                  <a:cubicBezTo>
                    <a:pt x="15348" y="11448"/>
                    <a:pt x="15372" y="11514"/>
                    <a:pt x="15353" y="11463"/>
                  </a:cubicBezTo>
                  <a:close/>
                  <a:moveTo>
                    <a:pt x="15702" y="13796"/>
                  </a:moveTo>
                  <a:cubicBezTo>
                    <a:pt x="15691" y="13786"/>
                    <a:pt x="15700" y="13794"/>
                    <a:pt x="15702" y="13796"/>
                  </a:cubicBezTo>
                  <a:cubicBezTo>
                    <a:pt x="15701" y="13795"/>
                    <a:pt x="15702" y="13796"/>
                    <a:pt x="15702" y="13796"/>
                  </a:cubicBezTo>
                  <a:close/>
                  <a:moveTo>
                    <a:pt x="15866" y="14203"/>
                  </a:moveTo>
                  <a:cubicBezTo>
                    <a:pt x="15866" y="14203"/>
                    <a:pt x="15864" y="14205"/>
                    <a:pt x="15866" y="14203"/>
                  </a:cubicBezTo>
                  <a:cubicBezTo>
                    <a:pt x="15866" y="14203"/>
                    <a:pt x="15866" y="14203"/>
                    <a:pt x="15866" y="14203"/>
                  </a:cubicBezTo>
                  <a:close/>
                  <a:moveTo>
                    <a:pt x="15954" y="15310"/>
                  </a:moveTo>
                  <a:cubicBezTo>
                    <a:pt x="15923" y="15312"/>
                    <a:pt x="15895" y="15315"/>
                    <a:pt x="15894" y="15334"/>
                  </a:cubicBezTo>
                  <a:cubicBezTo>
                    <a:pt x="15895" y="15312"/>
                    <a:pt x="15923" y="15310"/>
                    <a:pt x="15954" y="15310"/>
                  </a:cubicBezTo>
                  <a:close/>
                  <a:moveTo>
                    <a:pt x="16100" y="14891"/>
                  </a:moveTo>
                  <a:cubicBezTo>
                    <a:pt x="16139" y="14689"/>
                    <a:pt x="15901" y="14024"/>
                    <a:pt x="16011" y="13850"/>
                  </a:cubicBezTo>
                  <a:cubicBezTo>
                    <a:pt x="16088" y="13730"/>
                    <a:pt x="16267" y="14439"/>
                    <a:pt x="16317" y="14446"/>
                  </a:cubicBezTo>
                  <a:cubicBezTo>
                    <a:pt x="16192" y="14438"/>
                    <a:pt x="16233" y="15225"/>
                    <a:pt x="16373" y="15283"/>
                  </a:cubicBezTo>
                  <a:cubicBezTo>
                    <a:pt x="16335" y="15243"/>
                    <a:pt x="16298" y="15204"/>
                    <a:pt x="16261" y="15164"/>
                  </a:cubicBezTo>
                  <a:cubicBezTo>
                    <a:pt x="16262" y="15225"/>
                    <a:pt x="16236" y="15243"/>
                    <a:pt x="16182" y="15217"/>
                  </a:cubicBezTo>
                  <a:cubicBezTo>
                    <a:pt x="16172" y="15200"/>
                    <a:pt x="16096" y="14911"/>
                    <a:pt x="16100" y="14891"/>
                  </a:cubicBezTo>
                  <a:cubicBezTo>
                    <a:pt x="16108" y="14851"/>
                    <a:pt x="16068" y="15058"/>
                    <a:pt x="16100" y="14891"/>
                  </a:cubicBezTo>
                  <a:close/>
                  <a:moveTo>
                    <a:pt x="16571" y="15434"/>
                  </a:moveTo>
                  <a:cubicBezTo>
                    <a:pt x="16537" y="15641"/>
                    <a:pt x="16565" y="15471"/>
                    <a:pt x="16571" y="15434"/>
                  </a:cubicBezTo>
                  <a:cubicBezTo>
                    <a:pt x="16566" y="15465"/>
                    <a:pt x="16568" y="15450"/>
                    <a:pt x="16571" y="15434"/>
                  </a:cubicBezTo>
                  <a:close/>
                  <a:moveTo>
                    <a:pt x="15281" y="18942"/>
                  </a:moveTo>
                  <a:cubicBezTo>
                    <a:pt x="15276" y="18925"/>
                    <a:pt x="15272" y="18911"/>
                    <a:pt x="15269" y="18899"/>
                  </a:cubicBezTo>
                  <a:cubicBezTo>
                    <a:pt x="15273" y="18913"/>
                    <a:pt x="15278" y="18927"/>
                    <a:pt x="15281" y="18942"/>
                  </a:cubicBezTo>
                  <a:close/>
                  <a:moveTo>
                    <a:pt x="17722" y="14294"/>
                  </a:moveTo>
                  <a:cubicBezTo>
                    <a:pt x="17705" y="14303"/>
                    <a:pt x="17689" y="14312"/>
                    <a:pt x="17673" y="14318"/>
                  </a:cubicBezTo>
                  <a:cubicBezTo>
                    <a:pt x="17690" y="14310"/>
                    <a:pt x="17706" y="14302"/>
                    <a:pt x="17722" y="14294"/>
                  </a:cubicBezTo>
                  <a:close/>
                  <a:moveTo>
                    <a:pt x="416" y="6120"/>
                  </a:moveTo>
                  <a:cubicBezTo>
                    <a:pt x="420" y="6118"/>
                    <a:pt x="435" y="6111"/>
                    <a:pt x="416" y="6120"/>
                  </a:cubicBezTo>
                  <a:cubicBezTo>
                    <a:pt x="417" y="6119"/>
                    <a:pt x="419" y="6119"/>
                    <a:pt x="416" y="6120"/>
                  </a:cubicBezTo>
                  <a:close/>
                  <a:moveTo>
                    <a:pt x="346" y="7110"/>
                  </a:moveTo>
                  <a:cubicBezTo>
                    <a:pt x="353" y="7110"/>
                    <a:pt x="496" y="7109"/>
                    <a:pt x="346" y="7110"/>
                  </a:cubicBezTo>
                  <a:cubicBezTo>
                    <a:pt x="366" y="7109"/>
                    <a:pt x="346" y="7110"/>
                    <a:pt x="346" y="7110"/>
                  </a:cubicBezTo>
                  <a:close/>
                  <a:moveTo>
                    <a:pt x="399" y="6988"/>
                  </a:moveTo>
                  <a:cubicBezTo>
                    <a:pt x="399" y="6988"/>
                    <a:pt x="385" y="6988"/>
                    <a:pt x="399" y="6988"/>
                  </a:cubicBezTo>
                  <a:cubicBezTo>
                    <a:pt x="399" y="6988"/>
                    <a:pt x="399" y="6988"/>
                    <a:pt x="399" y="6988"/>
                  </a:cubicBezTo>
                  <a:close/>
                  <a:moveTo>
                    <a:pt x="21390" y="7896"/>
                  </a:moveTo>
                  <a:cubicBezTo>
                    <a:pt x="21405" y="7953"/>
                    <a:pt x="21441" y="7376"/>
                    <a:pt x="21198" y="7476"/>
                  </a:cubicBezTo>
                  <a:cubicBezTo>
                    <a:pt x="20944" y="7579"/>
                    <a:pt x="20687" y="7627"/>
                    <a:pt x="20410" y="7706"/>
                  </a:cubicBezTo>
                  <a:cubicBezTo>
                    <a:pt x="20175" y="7774"/>
                    <a:pt x="19940" y="7785"/>
                    <a:pt x="19698" y="7806"/>
                  </a:cubicBezTo>
                  <a:cubicBezTo>
                    <a:pt x="19136" y="7854"/>
                    <a:pt x="19372" y="7839"/>
                    <a:pt x="18890" y="7614"/>
                  </a:cubicBezTo>
                  <a:cubicBezTo>
                    <a:pt x="18753" y="7903"/>
                    <a:pt x="18391" y="7669"/>
                    <a:pt x="18577" y="7394"/>
                  </a:cubicBezTo>
                  <a:cubicBezTo>
                    <a:pt x="18671" y="7258"/>
                    <a:pt x="18917" y="7364"/>
                    <a:pt x="18738" y="7190"/>
                  </a:cubicBezTo>
                  <a:cubicBezTo>
                    <a:pt x="18592" y="7048"/>
                    <a:pt x="18007" y="6405"/>
                    <a:pt x="17791" y="6435"/>
                  </a:cubicBezTo>
                  <a:cubicBezTo>
                    <a:pt x="17784" y="6474"/>
                    <a:pt x="17779" y="6513"/>
                    <a:pt x="17775" y="6552"/>
                  </a:cubicBezTo>
                  <a:cubicBezTo>
                    <a:pt x="17644" y="6467"/>
                    <a:pt x="17376" y="5681"/>
                    <a:pt x="17361" y="5696"/>
                  </a:cubicBezTo>
                  <a:cubicBezTo>
                    <a:pt x="17371" y="5683"/>
                    <a:pt x="16940" y="5339"/>
                    <a:pt x="16933" y="5224"/>
                  </a:cubicBezTo>
                  <a:cubicBezTo>
                    <a:pt x="16907" y="4815"/>
                    <a:pt x="16836" y="4821"/>
                    <a:pt x="16779" y="4509"/>
                  </a:cubicBezTo>
                  <a:cubicBezTo>
                    <a:pt x="16771" y="4461"/>
                    <a:pt x="16016" y="3947"/>
                    <a:pt x="16425" y="3929"/>
                  </a:cubicBezTo>
                  <a:cubicBezTo>
                    <a:pt x="16303" y="3766"/>
                    <a:pt x="15126" y="2309"/>
                    <a:pt x="15330" y="2127"/>
                  </a:cubicBezTo>
                  <a:cubicBezTo>
                    <a:pt x="15411" y="2413"/>
                    <a:pt x="15643" y="2613"/>
                    <a:pt x="15884" y="2800"/>
                  </a:cubicBezTo>
                  <a:cubicBezTo>
                    <a:pt x="15855" y="2721"/>
                    <a:pt x="15988" y="2341"/>
                    <a:pt x="16043" y="2282"/>
                  </a:cubicBezTo>
                  <a:cubicBezTo>
                    <a:pt x="16034" y="2114"/>
                    <a:pt x="15866" y="1892"/>
                    <a:pt x="15794" y="1733"/>
                  </a:cubicBezTo>
                  <a:cubicBezTo>
                    <a:pt x="15585" y="1884"/>
                    <a:pt x="15399" y="1787"/>
                    <a:pt x="15194" y="1747"/>
                  </a:cubicBezTo>
                  <a:cubicBezTo>
                    <a:pt x="15220" y="1780"/>
                    <a:pt x="15211" y="1804"/>
                    <a:pt x="15167" y="1819"/>
                  </a:cubicBezTo>
                  <a:cubicBezTo>
                    <a:pt x="15106" y="1771"/>
                    <a:pt x="14979" y="1624"/>
                    <a:pt x="15182" y="1742"/>
                  </a:cubicBezTo>
                  <a:cubicBezTo>
                    <a:pt x="15008" y="1650"/>
                    <a:pt x="14653" y="1723"/>
                    <a:pt x="14795" y="1668"/>
                  </a:cubicBezTo>
                  <a:cubicBezTo>
                    <a:pt x="14752" y="1668"/>
                    <a:pt x="14500" y="1713"/>
                    <a:pt x="14618" y="1762"/>
                  </a:cubicBezTo>
                  <a:cubicBezTo>
                    <a:pt x="13991" y="1846"/>
                    <a:pt x="13370" y="1675"/>
                    <a:pt x="12770" y="1531"/>
                  </a:cubicBezTo>
                  <a:cubicBezTo>
                    <a:pt x="12371" y="1434"/>
                    <a:pt x="12332" y="1297"/>
                    <a:pt x="11863" y="1310"/>
                  </a:cubicBezTo>
                  <a:cubicBezTo>
                    <a:pt x="11303" y="1325"/>
                    <a:pt x="11734" y="2404"/>
                    <a:pt x="11003" y="1910"/>
                  </a:cubicBezTo>
                  <a:cubicBezTo>
                    <a:pt x="10781" y="1759"/>
                    <a:pt x="10444" y="1844"/>
                    <a:pt x="10244" y="1700"/>
                  </a:cubicBezTo>
                  <a:cubicBezTo>
                    <a:pt x="10004" y="1526"/>
                    <a:pt x="10085" y="1437"/>
                    <a:pt x="9756" y="1320"/>
                  </a:cubicBezTo>
                  <a:cubicBezTo>
                    <a:pt x="9510" y="1233"/>
                    <a:pt x="9022" y="1311"/>
                    <a:pt x="8891" y="1141"/>
                  </a:cubicBezTo>
                  <a:cubicBezTo>
                    <a:pt x="8862" y="1104"/>
                    <a:pt x="8437" y="979"/>
                    <a:pt x="8574" y="860"/>
                  </a:cubicBezTo>
                  <a:cubicBezTo>
                    <a:pt x="8684" y="764"/>
                    <a:pt x="8965" y="640"/>
                    <a:pt x="8821" y="462"/>
                  </a:cubicBezTo>
                  <a:cubicBezTo>
                    <a:pt x="8756" y="382"/>
                    <a:pt x="8750" y="15"/>
                    <a:pt x="8819" y="42"/>
                  </a:cubicBezTo>
                  <a:cubicBezTo>
                    <a:pt x="8837" y="49"/>
                    <a:pt x="8468" y="12"/>
                    <a:pt x="8477" y="12"/>
                  </a:cubicBezTo>
                  <a:cubicBezTo>
                    <a:pt x="8465" y="-59"/>
                    <a:pt x="7231" y="216"/>
                    <a:pt x="7111" y="140"/>
                  </a:cubicBezTo>
                  <a:cubicBezTo>
                    <a:pt x="6451" y="-275"/>
                    <a:pt x="5286" y="687"/>
                    <a:pt x="4751" y="607"/>
                  </a:cubicBezTo>
                  <a:cubicBezTo>
                    <a:pt x="4719" y="587"/>
                    <a:pt x="4706" y="558"/>
                    <a:pt x="4711" y="522"/>
                  </a:cubicBezTo>
                  <a:cubicBezTo>
                    <a:pt x="4506" y="852"/>
                    <a:pt x="3931" y="237"/>
                    <a:pt x="3822" y="454"/>
                  </a:cubicBezTo>
                  <a:cubicBezTo>
                    <a:pt x="3553" y="993"/>
                    <a:pt x="2627" y="1188"/>
                    <a:pt x="2591" y="1792"/>
                  </a:cubicBezTo>
                  <a:cubicBezTo>
                    <a:pt x="2565" y="2233"/>
                    <a:pt x="2155" y="2804"/>
                    <a:pt x="1512" y="2804"/>
                  </a:cubicBezTo>
                  <a:cubicBezTo>
                    <a:pt x="1197" y="3026"/>
                    <a:pt x="759" y="3682"/>
                    <a:pt x="588" y="3997"/>
                  </a:cubicBezTo>
                  <a:cubicBezTo>
                    <a:pt x="678" y="3865"/>
                    <a:pt x="470" y="4272"/>
                    <a:pt x="447" y="4334"/>
                  </a:cubicBezTo>
                  <a:cubicBezTo>
                    <a:pt x="395" y="4480"/>
                    <a:pt x="79" y="4663"/>
                    <a:pt x="216" y="4863"/>
                  </a:cubicBezTo>
                  <a:cubicBezTo>
                    <a:pt x="265" y="4667"/>
                    <a:pt x="425" y="5045"/>
                    <a:pt x="375" y="5265"/>
                  </a:cubicBezTo>
                  <a:cubicBezTo>
                    <a:pt x="444" y="5214"/>
                    <a:pt x="438" y="5216"/>
                    <a:pt x="357" y="5270"/>
                  </a:cubicBezTo>
                  <a:cubicBezTo>
                    <a:pt x="398" y="5609"/>
                    <a:pt x="322" y="5910"/>
                    <a:pt x="322" y="6259"/>
                  </a:cubicBezTo>
                  <a:cubicBezTo>
                    <a:pt x="281" y="6328"/>
                    <a:pt x="-5" y="6628"/>
                    <a:pt x="0" y="6666"/>
                  </a:cubicBezTo>
                  <a:cubicBezTo>
                    <a:pt x="129" y="6568"/>
                    <a:pt x="209" y="6875"/>
                    <a:pt x="209" y="6910"/>
                  </a:cubicBezTo>
                  <a:cubicBezTo>
                    <a:pt x="234" y="6860"/>
                    <a:pt x="279" y="6831"/>
                    <a:pt x="342" y="6821"/>
                  </a:cubicBezTo>
                  <a:cubicBezTo>
                    <a:pt x="284" y="6840"/>
                    <a:pt x="245" y="6874"/>
                    <a:pt x="224" y="6922"/>
                  </a:cubicBezTo>
                  <a:cubicBezTo>
                    <a:pt x="453" y="6894"/>
                    <a:pt x="127" y="7048"/>
                    <a:pt x="377" y="7048"/>
                  </a:cubicBezTo>
                  <a:cubicBezTo>
                    <a:pt x="355" y="7045"/>
                    <a:pt x="361" y="7054"/>
                    <a:pt x="361" y="7079"/>
                  </a:cubicBezTo>
                  <a:cubicBezTo>
                    <a:pt x="361" y="7131"/>
                    <a:pt x="213" y="7022"/>
                    <a:pt x="238" y="7030"/>
                  </a:cubicBezTo>
                  <a:cubicBezTo>
                    <a:pt x="201" y="7018"/>
                    <a:pt x="192" y="7266"/>
                    <a:pt x="200" y="7292"/>
                  </a:cubicBezTo>
                  <a:cubicBezTo>
                    <a:pt x="309" y="7272"/>
                    <a:pt x="363" y="7262"/>
                    <a:pt x="510" y="7289"/>
                  </a:cubicBezTo>
                  <a:cubicBezTo>
                    <a:pt x="423" y="7301"/>
                    <a:pt x="268" y="7252"/>
                    <a:pt x="197" y="7317"/>
                  </a:cubicBezTo>
                  <a:cubicBezTo>
                    <a:pt x="113" y="7393"/>
                    <a:pt x="381" y="7372"/>
                    <a:pt x="396" y="7371"/>
                  </a:cubicBezTo>
                  <a:cubicBezTo>
                    <a:pt x="171" y="7497"/>
                    <a:pt x="519" y="7456"/>
                    <a:pt x="526" y="7457"/>
                  </a:cubicBezTo>
                  <a:cubicBezTo>
                    <a:pt x="376" y="7561"/>
                    <a:pt x="659" y="7495"/>
                    <a:pt x="768" y="7531"/>
                  </a:cubicBezTo>
                  <a:cubicBezTo>
                    <a:pt x="748" y="7532"/>
                    <a:pt x="508" y="7434"/>
                    <a:pt x="614" y="7593"/>
                  </a:cubicBezTo>
                  <a:cubicBezTo>
                    <a:pt x="648" y="7556"/>
                    <a:pt x="682" y="7555"/>
                    <a:pt x="717" y="7588"/>
                  </a:cubicBezTo>
                  <a:cubicBezTo>
                    <a:pt x="570" y="7492"/>
                    <a:pt x="830" y="7918"/>
                    <a:pt x="812" y="7847"/>
                  </a:cubicBezTo>
                  <a:cubicBezTo>
                    <a:pt x="845" y="7802"/>
                    <a:pt x="814" y="7861"/>
                    <a:pt x="892" y="7795"/>
                  </a:cubicBezTo>
                  <a:cubicBezTo>
                    <a:pt x="877" y="7837"/>
                    <a:pt x="1244" y="8416"/>
                    <a:pt x="1287" y="8478"/>
                  </a:cubicBezTo>
                  <a:cubicBezTo>
                    <a:pt x="1314" y="8405"/>
                    <a:pt x="1339" y="8522"/>
                    <a:pt x="1385" y="8446"/>
                  </a:cubicBezTo>
                  <a:cubicBezTo>
                    <a:pt x="1374" y="8510"/>
                    <a:pt x="1334" y="8540"/>
                    <a:pt x="1273" y="8500"/>
                  </a:cubicBezTo>
                  <a:cubicBezTo>
                    <a:pt x="1212" y="8590"/>
                    <a:pt x="1530" y="8771"/>
                    <a:pt x="1598" y="8764"/>
                  </a:cubicBezTo>
                  <a:cubicBezTo>
                    <a:pt x="1545" y="8805"/>
                    <a:pt x="1508" y="8820"/>
                    <a:pt x="1509" y="8820"/>
                  </a:cubicBezTo>
                  <a:cubicBezTo>
                    <a:pt x="1526" y="8832"/>
                    <a:pt x="1787" y="8961"/>
                    <a:pt x="1818" y="8961"/>
                  </a:cubicBezTo>
                  <a:cubicBezTo>
                    <a:pt x="1861" y="8943"/>
                    <a:pt x="2741" y="9616"/>
                    <a:pt x="2759" y="9628"/>
                  </a:cubicBezTo>
                  <a:cubicBezTo>
                    <a:pt x="3073" y="9845"/>
                    <a:pt x="3502" y="9528"/>
                    <a:pt x="3837" y="9496"/>
                  </a:cubicBezTo>
                  <a:cubicBezTo>
                    <a:pt x="3698" y="9506"/>
                    <a:pt x="3680" y="9498"/>
                    <a:pt x="3785" y="9471"/>
                  </a:cubicBezTo>
                  <a:cubicBezTo>
                    <a:pt x="3930" y="9456"/>
                    <a:pt x="4316" y="9429"/>
                    <a:pt x="4167" y="9456"/>
                  </a:cubicBezTo>
                  <a:cubicBezTo>
                    <a:pt x="4129" y="9426"/>
                    <a:pt x="4795" y="9607"/>
                    <a:pt x="4805" y="9602"/>
                  </a:cubicBezTo>
                  <a:cubicBezTo>
                    <a:pt x="5157" y="9448"/>
                    <a:pt x="5601" y="9198"/>
                    <a:pt x="5956" y="9158"/>
                  </a:cubicBezTo>
                  <a:cubicBezTo>
                    <a:pt x="6007" y="9151"/>
                    <a:pt x="6466" y="9052"/>
                    <a:pt x="6595" y="9057"/>
                  </a:cubicBezTo>
                  <a:cubicBezTo>
                    <a:pt x="6482" y="9199"/>
                    <a:pt x="6497" y="9069"/>
                    <a:pt x="6757" y="9125"/>
                  </a:cubicBezTo>
                  <a:cubicBezTo>
                    <a:pt x="6953" y="9167"/>
                    <a:pt x="6885" y="9326"/>
                    <a:pt x="7059" y="9267"/>
                  </a:cubicBezTo>
                  <a:cubicBezTo>
                    <a:pt x="6969" y="9343"/>
                    <a:pt x="7101" y="9384"/>
                    <a:pt x="7162" y="9380"/>
                  </a:cubicBezTo>
                  <a:cubicBezTo>
                    <a:pt x="6987" y="9469"/>
                    <a:pt x="7386" y="9953"/>
                    <a:pt x="7511" y="9651"/>
                  </a:cubicBezTo>
                  <a:cubicBezTo>
                    <a:pt x="7495" y="9685"/>
                    <a:pt x="7502" y="9709"/>
                    <a:pt x="7533" y="9723"/>
                  </a:cubicBezTo>
                  <a:cubicBezTo>
                    <a:pt x="7524" y="9681"/>
                    <a:pt x="7522" y="9638"/>
                    <a:pt x="7529" y="9594"/>
                  </a:cubicBezTo>
                  <a:cubicBezTo>
                    <a:pt x="7526" y="9643"/>
                    <a:pt x="7543" y="9684"/>
                    <a:pt x="7582" y="9720"/>
                  </a:cubicBezTo>
                  <a:cubicBezTo>
                    <a:pt x="7607" y="9665"/>
                    <a:pt x="7638" y="9634"/>
                    <a:pt x="7614" y="9619"/>
                  </a:cubicBezTo>
                  <a:cubicBezTo>
                    <a:pt x="7698" y="9665"/>
                    <a:pt x="8038" y="9735"/>
                    <a:pt x="7980" y="9555"/>
                  </a:cubicBezTo>
                  <a:cubicBezTo>
                    <a:pt x="7973" y="9545"/>
                    <a:pt x="8132" y="9682"/>
                    <a:pt x="8122" y="9683"/>
                  </a:cubicBezTo>
                  <a:cubicBezTo>
                    <a:pt x="8112" y="9536"/>
                    <a:pt x="8243" y="9857"/>
                    <a:pt x="8356" y="9861"/>
                  </a:cubicBezTo>
                  <a:cubicBezTo>
                    <a:pt x="8388" y="9778"/>
                    <a:pt x="8408" y="9859"/>
                    <a:pt x="8438" y="9797"/>
                  </a:cubicBezTo>
                  <a:cubicBezTo>
                    <a:pt x="8434" y="9876"/>
                    <a:pt x="8309" y="10629"/>
                    <a:pt x="8335" y="10674"/>
                  </a:cubicBezTo>
                  <a:cubicBezTo>
                    <a:pt x="8382" y="10695"/>
                    <a:pt x="8433" y="10702"/>
                    <a:pt x="8486" y="10697"/>
                  </a:cubicBezTo>
                  <a:cubicBezTo>
                    <a:pt x="8391" y="10793"/>
                    <a:pt x="8522" y="10660"/>
                    <a:pt x="8412" y="10864"/>
                  </a:cubicBezTo>
                  <a:cubicBezTo>
                    <a:pt x="8374" y="10821"/>
                    <a:pt x="8346" y="10819"/>
                    <a:pt x="8326" y="10858"/>
                  </a:cubicBezTo>
                  <a:cubicBezTo>
                    <a:pt x="8375" y="10915"/>
                    <a:pt x="8445" y="10950"/>
                    <a:pt x="8536" y="10960"/>
                  </a:cubicBezTo>
                  <a:cubicBezTo>
                    <a:pt x="8491" y="10959"/>
                    <a:pt x="8351" y="11040"/>
                    <a:pt x="8341" y="10931"/>
                  </a:cubicBezTo>
                  <a:cubicBezTo>
                    <a:pt x="8328" y="10941"/>
                    <a:pt x="8225" y="11251"/>
                    <a:pt x="8223" y="11276"/>
                  </a:cubicBezTo>
                  <a:cubicBezTo>
                    <a:pt x="8232" y="11147"/>
                    <a:pt x="8160" y="11349"/>
                    <a:pt x="8152" y="11202"/>
                  </a:cubicBezTo>
                  <a:cubicBezTo>
                    <a:pt x="8079" y="11320"/>
                    <a:pt x="8380" y="11482"/>
                    <a:pt x="8397" y="11493"/>
                  </a:cubicBezTo>
                  <a:cubicBezTo>
                    <a:pt x="8306" y="11529"/>
                    <a:pt x="8250" y="11500"/>
                    <a:pt x="8229" y="11406"/>
                  </a:cubicBezTo>
                  <a:cubicBezTo>
                    <a:pt x="8332" y="11562"/>
                    <a:pt x="8422" y="11580"/>
                    <a:pt x="8311" y="11572"/>
                  </a:cubicBezTo>
                  <a:cubicBezTo>
                    <a:pt x="8375" y="11640"/>
                    <a:pt x="8422" y="11785"/>
                    <a:pt x="8566" y="11774"/>
                  </a:cubicBezTo>
                  <a:cubicBezTo>
                    <a:pt x="8525" y="11777"/>
                    <a:pt x="8488" y="11769"/>
                    <a:pt x="8453" y="11752"/>
                  </a:cubicBezTo>
                  <a:cubicBezTo>
                    <a:pt x="8491" y="11783"/>
                    <a:pt x="9220" y="12467"/>
                    <a:pt x="9168" y="12501"/>
                  </a:cubicBezTo>
                  <a:cubicBezTo>
                    <a:pt x="9249" y="12487"/>
                    <a:pt x="9160" y="12715"/>
                    <a:pt x="9241" y="12720"/>
                  </a:cubicBezTo>
                  <a:cubicBezTo>
                    <a:pt x="9151" y="12748"/>
                    <a:pt x="9544" y="12751"/>
                    <a:pt x="9570" y="12753"/>
                  </a:cubicBezTo>
                  <a:cubicBezTo>
                    <a:pt x="8953" y="12786"/>
                    <a:pt x="9736" y="13513"/>
                    <a:pt x="9514" y="13648"/>
                  </a:cubicBezTo>
                  <a:cubicBezTo>
                    <a:pt x="9421" y="13687"/>
                    <a:pt x="9774" y="14474"/>
                    <a:pt x="9654" y="14650"/>
                  </a:cubicBezTo>
                  <a:cubicBezTo>
                    <a:pt x="9467" y="14922"/>
                    <a:pt x="9344" y="15084"/>
                    <a:pt x="9212" y="15408"/>
                  </a:cubicBezTo>
                  <a:cubicBezTo>
                    <a:pt x="9095" y="15694"/>
                    <a:pt x="9003" y="16043"/>
                    <a:pt x="9092" y="16351"/>
                  </a:cubicBezTo>
                  <a:cubicBezTo>
                    <a:pt x="9132" y="16489"/>
                    <a:pt x="9821" y="17741"/>
                    <a:pt x="9963" y="17741"/>
                  </a:cubicBezTo>
                  <a:cubicBezTo>
                    <a:pt x="9762" y="17741"/>
                    <a:pt x="10110" y="19101"/>
                    <a:pt x="10271" y="19304"/>
                  </a:cubicBezTo>
                  <a:cubicBezTo>
                    <a:pt x="10467" y="19551"/>
                    <a:pt x="11221" y="20390"/>
                    <a:pt x="10995" y="20696"/>
                  </a:cubicBezTo>
                  <a:cubicBezTo>
                    <a:pt x="10976" y="20722"/>
                    <a:pt x="10879" y="21137"/>
                    <a:pt x="11049" y="21192"/>
                  </a:cubicBezTo>
                  <a:cubicBezTo>
                    <a:pt x="11041" y="20981"/>
                    <a:pt x="11275" y="21284"/>
                    <a:pt x="11295" y="21261"/>
                  </a:cubicBezTo>
                  <a:cubicBezTo>
                    <a:pt x="11558" y="21325"/>
                    <a:pt x="11627" y="21187"/>
                    <a:pt x="11915" y="21211"/>
                  </a:cubicBezTo>
                  <a:cubicBezTo>
                    <a:pt x="12118" y="21228"/>
                    <a:pt x="12231" y="21051"/>
                    <a:pt x="12433" y="21111"/>
                  </a:cubicBezTo>
                  <a:cubicBezTo>
                    <a:pt x="12557" y="21148"/>
                    <a:pt x="13055" y="21148"/>
                    <a:pt x="13197" y="21096"/>
                  </a:cubicBezTo>
                  <a:cubicBezTo>
                    <a:pt x="13487" y="21249"/>
                    <a:pt x="14616" y="20227"/>
                    <a:pt x="14795" y="19962"/>
                  </a:cubicBezTo>
                  <a:cubicBezTo>
                    <a:pt x="14883" y="19831"/>
                    <a:pt x="15944" y="18713"/>
                    <a:pt x="15374" y="18719"/>
                  </a:cubicBezTo>
                  <a:cubicBezTo>
                    <a:pt x="15503" y="18705"/>
                    <a:pt x="16444" y="18225"/>
                    <a:pt x="16331" y="18066"/>
                  </a:cubicBezTo>
                  <a:cubicBezTo>
                    <a:pt x="16322" y="18081"/>
                    <a:pt x="16307" y="18091"/>
                    <a:pt x="16288" y="18096"/>
                  </a:cubicBezTo>
                  <a:cubicBezTo>
                    <a:pt x="16278" y="17963"/>
                    <a:pt x="16340" y="17741"/>
                    <a:pt x="16370" y="17606"/>
                  </a:cubicBezTo>
                  <a:cubicBezTo>
                    <a:pt x="16354" y="17669"/>
                    <a:pt x="16390" y="17290"/>
                    <a:pt x="16322" y="17674"/>
                  </a:cubicBezTo>
                  <a:cubicBezTo>
                    <a:pt x="16250" y="17636"/>
                    <a:pt x="16196" y="16823"/>
                    <a:pt x="16094" y="16828"/>
                  </a:cubicBezTo>
                  <a:cubicBezTo>
                    <a:pt x="16092" y="16829"/>
                    <a:pt x="17028" y="16507"/>
                    <a:pt x="16824" y="16320"/>
                  </a:cubicBezTo>
                  <a:cubicBezTo>
                    <a:pt x="16888" y="16366"/>
                    <a:pt x="17800" y="15908"/>
                    <a:pt x="17801" y="15839"/>
                  </a:cubicBezTo>
                  <a:cubicBezTo>
                    <a:pt x="18221" y="15419"/>
                    <a:pt x="18083" y="15048"/>
                    <a:pt x="18033" y="14449"/>
                  </a:cubicBezTo>
                  <a:cubicBezTo>
                    <a:pt x="17999" y="14034"/>
                    <a:pt x="17650" y="13731"/>
                    <a:pt x="17704" y="13243"/>
                  </a:cubicBezTo>
                  <a:cubicBezTo>
                    <a:pt x="17734" y="12973"/>
                    <a:pt x="17375" y="12669"/>
                    <a:pt x="17708" y="12389"/>
                  </a:cubicBezTo>
                  <a:cubicBezTo>
                    <a:pt x="17816" y="12299"/>
                    <a:pt x="18228" y="11641"/>
                    <a:pt x="18206" y="11599"/>
                  </a:cubicBezTo>
                  <a:cubicBezTo>
                    <a:pt x="18170" y="11551"/>
                    <a:pt x="19748" y="10344"/>
                    <a:pt x="19932" y="10186"/>
                  </a:cubicBezTo>
                  <a:cubicBezTo>
                    <a:pt x="20128" y="10018"/>
                    <a:pt x="21595" y="8009"/>
                    <a:pt x="21390" y="7896"/>
                  </a:cubicBezTo>
                  <a:cubicBezTo>
                    <a:pt x="21399" y="7930"/>
                    <a:pt x="21409" y="7907"/>
                    <a:pt x="21390" y="7896"/>
                  </a:cubicBezTo>
                  <a:close/>
                  <a:moveTo>
                    <a:pt x="21390" y="7896"/>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79" name="Google Shape;79;p24"/>
            <p:cNvSpPr/>
            <p:nvPr/>
          </p:nvSpPr>
          <p:spPr>
            <a:xfrm>
              <a:off x="2247" y="0"/>
              <a:ext cx="1709" cy="645"/>
            </a:xfrm>
            <a:custGeom>
              <a:avLst/>
              <a:gdLst/>
              <a:ahLst/>
              <a:cxnLst/>
              <a:rect l="l" t="t" r="r" b="b"/>
              <a:pathLst>
                <a:path w="21600" h="20728" extrusionOk="0">
                  <a:moveTo>
                    <a:pt x="19190" y="3581"/>
                  </a:moveTo>
                  <a:cubicBezTo>
                    <a:pt x="19719" y="3041"/>
                    <a:pt x="20239" y="2511"/>
                    <a:pt x="20772" y="1968"/>
                  </a:cubicBezTo>
                  <a:cubicBezTo>
                    <a:pt x="21043" y="1691"/>
                    <a:pt x="21318" y="1411"/>
                    <a:pt x="21600" y="1125"/>
                  </a:cubicBezTo>
                  <a:cubicBezTo>
                    <a:pt x="21599" y="1125"/>
                    <a:pt x="21599" y="1125"/>
                    <a:pt x="21599" y="1125"/>
                  </a:cubicBezTo>
                  <a:cubicBezTo>
                    <a:pt x="21599" y="1124"/>
                    <a:pt x="21600" y="1124"/>
                    <a:pt x="21600" y="1124"/>
                  </a:cubicBezTo>
                  <a:cubicBezTo>
                    <a:pt x="20832" y="1231"/>
                    <a:pt x="20097" y="1334"/>
                    <a:pt x="19343" y="1439"/>
                  </a:cubicBezTo>
                  <a:cubicBezTo>
                    <a:pt x="19361" y="1368"/>
                    <a:pt x="19379" y="1298"/>
                    <a:pt x="19397" y="1229"/>
                  </a:cubicBezTo>
                  <a:cubicBezTo>
                    <a:pt x="19427" y="1107"/>
                    <a:pt x="19457" y="992"/>
                    <a:pt x="19485" y="882"/>
                  </a:cubicBezTo>
                  <a:cubicBezTo>
                    <a:pt x="19509" y="787"/>
                    <a:pt x="19532" y="695"/>
                    <a:pt x="19554" y="612"/>
                  </a:cubicBezTo>
                  <a:cubicBezTo>
                    <a:pt x="17741" y="-627"/>
                    <a:pt x="15944" y="423"/>
                    <a:pt x="14052" y="270"/>
                  </a:cubicBezTo>
                  <a:cubicBezTo>
                    <a:pt x="14052" y="270"/>
                    <a:pt x="14052" y="271"/>
                    <a:pt x="14052" y="271"/>
                  </a:cubicBezTo>
                  <a:cubicBezTo>
                    <a:pt x="14052" y="271"/>
                    <a:pt x="14052" y="271"/>
                    <a:pt x="14052" y="271"/>
                  </a:cubicBezTo>
                  <a:cubicBezTo>
                    <a:pt x="14185" y="633"/>
                    <a:pt x="14223" y="737"/>
                    <a:pt x="14304" y="958"/>
                  </a:cubicBezTo>
                  <a:cubicBezTo>
                    <a:pt x="14159" y="958"/>
                    <a:pt x="14075" y="977"/>
                    <a:pt x="13992" y="955"/>
                  </a:cubicBezTo>
                  <a:cubicBezTo>
                    <a:pt x="13831" y="912"/>
                    <a:pt x="13668" y="827"/>
                    <a:pt x="13507" y="768"/>
                  </a:cubicBezTo>
                  <a:cubicBezTo>
                    <a:pt x="13193" y="653"/>
                    <a:pt x="12882" y="642"/>
                    <a:pt x="12585" y="1260"/>
                  </a:cubicBezTo>
                  <a:cubicBezTo>
                    <a:pt x="12538" y="1358"/>
                    <a:pt x="12456" y="1366"/>
                    <a:pt x="12371" y="1348"/>
                  </a:cubicBezTo>
                  <a:cubicBezTo>
                    <a:pt x="12313" y="1335"/>
                    <a:pt x="12253" y="1310"/>
                    <a:pt x="12202" y="1291"/>
                  </a:cubicBezTo>
                  <a:cubicBezTo>
                    <a:pt x="12016" y="1222"/>
                    <a:pt x="11830" y="1008"/>
                    <a:pt x="11649" y="981"/>
                  </a:cubicBezTo>
                  <a:cubicBezTo>
                    <a:pt x="11619" y="977"/>
                    <a:pt x="11590" y="976"/>
                    <a:pt x="11561" y="983"/>
                  </a:cubicBezTo>
                  <a:cubicBezTo>
                    <a:pt x="11208" y="1068"/>
                    <a:pt x="10858" y="1201"/>
                    <a:pt x="10508" y="1336"/>
                  </a:cubicBezTo>
                  <a:cubicBezTo>
                    <a:pt x="10266" y="1429"/>
                    <a:pt x="10025" y="1523"/>
                    <a:pt x="9783" y="1604"/>
                  </a:cubicBezTo>
                  <a:cubicBezTo>
                    <a:pt x="9766" y="1610"/>
                    <a:pt x="9748" y="1608"/>
                    <a:pt x="9730" y="1608"/>
                  </a:cubicBezTo>
                  <a:cubicBezTo>
                    <a:pt x="9636" y="1607"/>
                    <a:pt x="9538" y="1541"/>
                    <a:pt x="9442" y="1513"/>
                  </a:cubicBezTo>
                  <a:cubicBezTo>
                    <a:pt x="9442" y="1486"/>
                    <a:pt x="9443" y="1458"/>
                    <a:pt x="9444" y="1430"/>
                  </a:cubicBezTo>
                  <a:cubicBezTo>
                    <a:pt x="9448" y="1332"/>
                    <a:pt x="9451" y="1234"/>
                    <a:pt x="9455" y="1136"/>
                  </a:cubicBezTo>
                  <a:cubicBezTo>
                    <a:pt x="9773" y="1040"/>
                    <a:pt x="10090" y="945"/>
                    <a:pt x="10408" y="849"/>
                  </a:cubicBezTo>
                  <a:cubicBezTo>
                    <a:pt x="10407" y="849"/>
                    <a:pt x="10407" y="849"/>
                    <a:pt x="10406" y="849"/>
                  </a:cubicBezTo>
                  <a:cubicBezTo>
                    <a:pt x="10407" y="849"/>
                    <a:pt x="10407" y="849"/>
                    <a:pt x="10408" y="849"/>
                  </a:cubicBezTo>
                  <a:cubicBezTo>
                    <a:pt x="9248" y="366"/>
                    <a:pt x="8095" y="310"/>
                    <a:pt x="6948" y="451"/>
                  </a:cubicBezTo>
                  <a:cubicBezTo>
                    <a:pt x="6945" y="451"/>
                    <a:pt x="6943" y="451"/>
                    <a:pt x="6941" y="451"/>
                  </a:cubicBezTo>
                  <a:cubicBezTo>
                    <a:pt x="6932" y="452"/>
                    <a:pt x="6923" y="454"/>
                    <a:pt x="6914" y="455"/>
                  </a:cubicBezTo>
                  <a:cubicBezTo>
                    <a:pt x="5774" y="599"/>
                    <a:pt x="4640" y="935"/>
                    <a:pt x="3513" y="1240"/>
                  </a:cubicBezTo>
                  <a:lnTo>
                    <a:pt x="3513" y="1241"/>
                  </a:lnTo>
                  <a:cubicBezTo>
                    <a:pt x="3513" y="1241"/>
                    <a:pt x="3513" y="1241"/>
                    <a:pt x="3513" y="1241"/>
                  </a:cubicBezTo>
                  <a:cubicBezTo>
                    <a:pt x="3513" y="1582"/>
                    <a:pt x="3513" y="1837"/>
                    <a:pt x="3513" y="2092"/>
                  </a:cubicBezTo>
                  <a:cubicBezTo>
                    <a:pt x="3494" y="2089"/>
                    <a:pt x="3474" y="2088"/>
                    <a:pt x="3455" y="2087"/>
                  </a:cubicBezTo>
                  <a:cubicBezTo>
                    <a:pt x="3369" y="2084"/>
                    <a:pt x="3282" y="2095"/>
                    <a:pt x="3206" y="2024"/>
                  </a:cubicBezTo>
                  <a:cubicBezTo>
                    <a:pt x="3085" y="1914"/>
                    <a:pt x="2959" y="1669"/>
                    <a:pt x="2842" y="1537"/>
                  </a:cubicBezTo>
                  <a:cubicBezTo>
                    <a:pt x="2781" y="1467"/>
                    <a:pt x="2722" y="1427"/>
                    <a:pt x="2669" y="1457"/>
                  </a:cubicBezTo>
                  <a:cubicBezTo>
                    <a:pt x="2388" y="1613"/>
                    <a:pt x="2117" y="1883"/>
                    <a:pt x="1847" y="2155"/>
                  </a:cubicBezTo>
                  <a:cubicBezTo>
                    <a:pt x="1818" y="2184"/>
                    <a:pt x="1789" y="2213"/>
                    <a:pt x="1760" y="2242"/>
                  </a:cubicBezTo>
                  <a:cubicBezTo>
                    <a:pt x="1671" y="2332"/>
                    <a:pt x="1581" y="2422"/>
                    <a:pt x="1491" y="2505"/>
                  </a:cubicBezTo>
                  <a:cubicBezTo>
                    <a:pt x="1528" y="2877"/>
                    <a:pt x="1577" y="3155"/>
                    <a:pt x="1643" y="3355"/>
                  </a:cubicBezTo>
                  <a:cubicBezTo>
                    <a:pt x="1766" y="3731"/>
                    <a:pt x="1949" y="3828"/>
                    <a:pt x="2228" y="3714"/>
                  </a:cubicBezTo>
                  <a:cubicBezTo>
                    <a:pt x="2533" y="3588"/>
                    <a:pt x="2865" y="3879"/>
                    <a:pt x="3188" y="4031"/>
                  </a:cubicBezTo>
                  <a:cubicBezTo>
                    <a:pt x="3214" y="4043"/>
                    <a:pt x="3240" y="4057"/>
                    <a:pt x="3265" y="4067"/>
                  </a:cubicBezTo>
                  <a:cubicBezTo>
                    <a:pt x="2913" y="4358"/>
                    <a:pt x="2565" y="4592"/>
                    <a:pt x="2218" y="4775"/>
                  </a:cubicBezTo>
                  <a:cubicBezTo>
                    <a:pt x="1964" y="4910"/>
                    <a:pt x="1709" y="5018"/>
                    <a:pt x="1454" y="5097"/>
                  </a:cubicBezTo>
                  <a:cubicBezTo>
                    <a:pt x="1452" y="5097"/>
                    <a:pt x="1450" y="5097"/>
                    <a:pt x="1448" y="5098"/>
                  </a:cubicBezTo>
                  <a:cubicBezTo>
                    <a:pt x="1422" y="5105"/>
                    <a:pt x="1396" y="5109"/>
                    <a:pt x="1370" y="5109"/>
                  </a:cubicBezTo>
                  <a:cubicBezTo>
                    <a:pt x="1364" y="5109"/>
                    <a:pt x="1359" y="5109"/>
                    <a:pt x="1354" y="5109"/>
                  </a:cubicBezTo>
                  <a:cubicBezTo>
                    <a:pt x="1327" y="5108"/>
                    <a:pt x="1300" y="5105"/>
                    <a:pt x="1273" y="5098"/>
                  </a:cubicBezTo>
                  <a:cubicBezTo>
                    <a:pt x="1271" y="5098"/>
                    <a:pt x="1270" y="5098"/>
                    <a:pt x="1268" y="5097"/>
                  </a:cubicBezTo>
                  <a:cubicBezTo>
                    <a:pt x="1244" y="5091"/>
                    <a:pt x="1219" y="5082"/>
                    <a:pt x="1194" y="5072"/>
                  </a:cubicBezTo>
                  <a:cubicBezTo>
                    <a:pt x="1033" y="5007"/>
                    <a:pt x="867" y="4874"/>
                    <a:pt x="703" y="4797"/>
                  </a:cubicBezTo>
                  <a:cubicBezTo>
                    <a:pt x="702" y="4797"/>
                    <a:pt x="702" y="4797"/>
                    <a:pt x="702" y="4797"/>
                  </a:cubicBezTo>
                  <a:cubicBezTo>
                    <a:pt x="825" y="4666"/>
                    <a:pt x="948" y="4540"/>
                    <a:pt x="1069" y="4415"/>
                  </a:cubicBezTo>
                  <a:cubicBezTo>
                    <a:pt x="1094" y="4390"/>
                    <a:pt x="1118" y="4365"/>
                    <a:pt x="1143" y="4340"/>
                  </a:cubicBezTo>
                  <a:cubicBezTo>
                    <a:pt x="903" y="3196"/>
                    <a:pt x="800" y="3107"/>
                    <a:pt x="177" y="4135"/>
                  </a:cubicBezTo>
                  <a:cubicBezTo>
                    <a:pt x="177" y="4135"/>
                    <a:pt x="177" y="4136"/>
                    <a:pt x="177" y="4136"/>
                  </a:cubicBezTo>
                  <a:cubicBezTo>
                    <a:pt x="177" y="4136"/>
                    <a:pt x="177" y="4136"/>
                    <a:pt x="177" y="4136"/>
                  </a:cubicBezTo>
                  <a:cubicBezTo>
                    <a:pt x="354" y="4364"/>
                    <a:pt x="532" y="4591"/>
                    <a:pt x="710" y="4819"/>
                  </a:cubicBezTo>
                  <a:lnTo>
                    <a:pt x="14" y="4819"/>
                  </a:lnTo>
                  <a:cubicBezTo>
                    <a:pt x="14" y="4820"/>
                    <a:pt x="14" y="4820"/>
                    <a:pt x="14" y="4820"/>
                  </a:cubicBezTo>
                  <a:cubicBezTo>
                    <a:pt x="14" y="4820"/>
                    <a:pt x="14" y="4820"/>
                    <a:pt x="14" y="4820"/>
                  </a:cubicBezTo>
                  <a:cubicBezTo>
                    <a:pt x="9" y="4929"/>
                    <a:pt x="5" y="5039"/>
                    <a:pt x="0" y="5148"/>
                  </a:cubicBezTo>
                  <a:cubicBezTo>
                    <a:pt x="149" y="5262"/>
                    <a:pt x="298" y="5376"/>
                    <a:pt x="447" y="5489"/>
                  </a:cubicBezTo>
                  <a:cubicBezTo>
                    <a:pt x="512" y="5540"/>
                    <a:pt x="578" y="5590"/>
                    <a:pt x="644" y="5641"/>
                  </a:cubicBezTo>
                  <a:cubicBezTo>
                    <a:pt x="584" y="5967"/>
                    <a:pt x="523" y="6300"/>
                    <a:pt x="460" y="6637"/>
                  </a:cubicBezTo>
                  <a:cubicBezTo>
                    <a:pt x="460" y="6638"/>
                    <a:pt x="460" y="6638"/>
                    <a:pt x="460" y="6638"/>
                  </a:cubicBezTo>
                  <a:cubicBezTo>
                    <a:pt x="460" y="6638"/>
                    <a:pt x="460" y="6638"/>
                    <a:pt x="460" y="6639"/>
                  </a:cubicBezTo>
                  <a:cubicBezTo>
                    <a:pt x="487" y="6669"/>
                    <a:pt x="507" y="6693"/>
                    <a:pt x="523" y="6715"/>
                  </a:cubicBezTo>
                  <a:cubicBezTo>
                    <a:pt x="554" y="6755"/>
                    <a:pt x="573" y="6780"/>
                    <a:pt x="590" y="6780"/>
                  </a:cubicBezTo>
                  <a:cubicBezTo>
                    <a:pt x="823" y="6774"/>
                    <a:pt x="1055" y="6770"/>
                    <a:pt x="1288" y="6765"/>
                  </a:cubicBezTo>
                  <a:cubicBezTo>
                    <a:pt x="2033" y="6751"/>
                    <a:pt x="2777" y="6734"/>
                    <a:pt x="3522" y="6685"/>
                  </a:cubicBezTo>
                  <a:cubicBezTo>
                    <a:pt x="3560" y="6682"/>
                    <a:pt x="3599" y="6635"/>
                    <a:pt x="3637" y="6568"/>
                  </a:cubicBezTo>
                  <a:cubicBezTo>
                    <a:pt x="3702" y="6453"/>
                    <a:pt x="3768" y="6278"/>
                    <a:pt x="3833" y="6162"/>
                  </a:cubicBezTo>
                  <a:cubicBezTo>
                    <a:pt x="3828" y="6112"/>
                    <a:pt x="3822" y="6061"/>
                    <a:pt x="3816" y="6011"/>
                  </a:cubicBezTo>
                  <a:cubicBezTo>
                    <a:pt x="3812" y="5973"/>
                    <a:pt x="3808" y="5935"/>
                    <a:pt x="3804" y="5897"/>
                  </a:cubicBezTo>
                  <a:cubicBezTo>
                    <a:pt x="3804" y="5897"/>
                    <a:pt x="3804" y="5897"/>
                    <a:pt x="3804" y="5897"/>
                  </a:cubicBezTo>
                  <a:cubicBezTo>
                    <a:pt x="3804" y="5896"/>
                    <a:pt x="3804" y="5896"/>
                    <a:pt x="3804" y="5896"/>
                  </a:cubicBezTo>
                  <a:lnTo>
                    <a:pt x="1512" y="5896"/>
                  </a:lnTo>
                  <a:cubicBezTo>
                    <a:pt x="1509" y="5747"/>
                    <a:pt x="1506" y="5596"/>
                    <a:pt x="1503" y="5448"/>
                  </a:cubicBezTo>
                  <a:cubicBezTo>
                    <a:pt x="1731" y="5381"/>
                    <a:pt x="1958" y="5268"/>
                    <a:pt x="2186" y="5259"/>
                  </a:cubicBezTo>
                  <a:cubicBezTo>
                    <a:pt x="2320" y="5252"/>
                    <a:pt x="2455" y="5279"/>
                    <a:pt x="2590" y="5312"/>
                  </a:cubicBezTo>
                  <a:cubicBezTo>
                    <a:pt x="2632" y="5323"/>
                    <a:pt x="2675" y="5334"/>
                    <a:pt x="2718" y="5345"/>
                  </a:cubicBezTo>
                  <a:cubicBezTo>
                    <a:pt x="2772" y="5359"/>
                    <a:pt x="2825" y="5373"/>
                    <a:pt x="2879" y="5385"/>
                  </a:cubicBezTo>
                  <a:cubicBezTo>
                    <a:pt x="2974" y="5407"/>
                    <a:pt x="3069" y="5434"/>
                    <a:pt x="3164" y="5463"/>
                  </a:cubicBezTo>
                  <a:cubicBezTo>
                    <a:pt x="3447" y="5548"/>
                    <a:pt x="3730" y="5643"/>
                    <a:pt x="4012" y="5628"/>
                  </a:cubicBezTo>
                  <a:cubicBezTo>
                    <a:pt x="4154" y="5620"/>
                    <a:pt x="4296" y="5516"/>
                    <a:pt x="4446" y="5391"/>
                  </a:cubicBezTo>
                  <a:cubicBezTo>
                    <a:pt x="4553" y="5302"/>
                    <a:pt x="4665" y="5202"/>
                    <a:pt x="4785" y="5119"/>
                  </a:cubicBezTo>
                  <a:cubicBezTo>
                    <a:pt x="4785" y="5119"/>
                    <a:pt x="4785" y="5118"/>
                    <a:pt x="4785" y="5118"/>
                  </a:cubicBezTo>
                  <a:cubicBezTo>
                    <a:pt x="4785" y="5118"/>
                    <a:pt x="4786" y="5118"/>
                    <a:pt x="4786" y="5118"/>
                  </a:cubicBezTo>
                  <a:cubicBezTo>
                    <a:pt x="4637" y="4880"/>
                    <a:pt x="4543" y="4728"/>
                    <a:pt x="4435" y="4555"/>
                  </a:cubicBezTo>
                  <a:cubicBezTo>
                    <a:pt x="4992" y="4226"/>
                    <a:pt x="5525" y="3944"/>
                    <a:pt x="6050" y="3594"/>
                  </a:cubicBezTo>
                  <a:cubicBezTo>
                    <a:pt x="6203" y="3492"/>
                    <a:pt x="6346" y="3293"/>
                    <a:pt x="6494" y="3128"/>
                  </a:cubicBezTo>
                  <a:cubicBezTo>
                    <a:pt x="6555" y="3060"/>
                    <a:pt x="6616" y="2997"/>
                    <a:pt x="6679" y="2950"/>
                  </a:cubicBezTo>
                  <a:cubicBezTo>
                    <a:pt x="6736" y="2909"/>
                    <a:pt x="6793" y="2874"/>
                    <a:pt x="6850" y="2841"/>
                  </a:cubicBezTo>
                  <a:cubicBezTo>
                    <a:pt x="7128" y="2680"/>
                    <a:pt x="7415" y="2588"/>
                    <a:pt x="7678" y="2330"/>
                  </a:cubicBezTo>
                  <a:cubicBezTo>
                    <a:pt x="7722" y="2287"/>
                    <a:pt x="7763" y="2248"/>
                    <a:pt x="7802" y="2212"/>
                  </a:cubicBezTo>
                  <a:cubicBezTo>
                    <a:pt x="7982" y="2048"/>
                    <a:pt x="8112" y="1973"/>
                    <a:pt x="8250" y="2023"/>
                  </a:cubicBezTo>
                  <a:cubicBezTo>
                    <a:pt x="8381" y="2071"/>
                    <a:pt x="8520" y="2230"/>
                    <a:pt x="8718" y="2530"/>
                  </a:cubicBezTo>
                  <a:cubicBezTo>
                    <a:pt x="8638" y="2594"/>
                    <a:pt x="8559" y="2656"/>
                    <a:pt x="8480" y="2719"/>
                  </a:cubicBezTo>
                  <a:cubicBezTo>
                    <a:pt x="7973" y="3121"/>
                    <a:pt x="7483" y="3510"/>
                    <a:pt x="6996" y="3895"/>
                  </a:cubicBezTo>
                  <a:cubicBezTo>
                    <a:pt x="6986" y="3903"/>
                    <a:pt x="6975" y="3912"/>
                    <a:pt x="6965" y="3920"/>
                  </a:cubicBezTo>
                  <a:cubicBezTo>
                    <a:pt x="6883" y="3984"/>
                    <a:pt x="6802" y="4049"/>
                    <a:pt x="6720" y="4113"/>
                  </a:cubicBezTo>
                  <a:lnTo>
                    <a:pt x="6720" y="4114"/>
                  </a:lnTo>
                  <a:cubicBezTo>
                    <a:pt x="6719" y="4114"/>
                    <a:pt x="6719" y="4114"/>
                    <a:pt x="6719" y="4114"/>
                  </a:cubicBezTo>
                  <a:cubicBezTo>
                    <a:pt x="6719" y="4115"/>
                    <a:pt x="6719" y="4115"/>
                    <a:pt x="6720" y="4115"/>
                  </a:cubicBezTo>
                  <a:lnTo>
                    <a:pt x="6720" y="4116"/>
                  </a:lnTo>
                  <a:cubicBezTo>
                    <a:pt x="6746" y="4153"/>
                    <a:pt x="6772" y="4191"/>
                    <a:pt x="6798" y="4229"/>
                  </a:cubicBezTo>
                  <a:cubicBezTo>
                    <a:pt x="6818" y="4259"/>
                    <a:pt x="6839" y="4289"/>
                    <a:pt x="6860" y="4322"/>
                  </a:cubicBezTo>
                  <a:cubicBezTo>
                    <a:pt x="6892" y="4367"/>
                    <a:pt x="6926" y="4418"/>
                    <a:pt x="6962" y="4470"/>
                  </a:cubicBezTo>
                  <a:cubicBezTo>
                    <a:pt x="6982" y="4500"/>
                    <a:pt x="7002" y="4529"/>
                    <a:pt x="7024" y="4562"/>
                  </a:cubicBezTo>
                  <a:cubicBezTo>
                    <a:pt x="6930" y="4596"/>
                    <a:pt x="6846" y="4627"/>
                    <a:pt x="6768" y="4657"/>
                  </a:cubicBezTo>
                  <a:cubicBezTo>
                    <a:pt x="6691" y="4685"/>
                    <a:pt x="6619" y="4712"/>
                    <a:pt x="6547" y="4738"/>
                  </a:cubicBezTo>
                  <a:cubicBezTo>
                    <a:pt x="6537" y="4826"/>
                    <a:pt x="6528" y="4913"/>
                    <a:pt x="6518" y="5001"/>
                  </a:cubicBezTo>
                  <a:cubicBezTo>
                    <a:pt x="6518" y="5001"/>
                    <a:pt x="6519" y="5001"/>
                    <a:pt x="6519" y="5001"/>
                  </a:cubicBezTo>
                  <a:cubicBezTo>
                    <a:pt x="6519" y="5001"/>
                    <a:pt x="6519" y="5001"/>
                    <a:pt x="6519" y="5001"/>
                  </a:cubicBezTo>
                  <a:cubicBezTo>
                    <a:pt x="6551" y="5035"/>
                    <a:pt x="6583" y="5073"/>
                    <a:pt x="6616" y="5113"/>
                  </a:cubicBezTo>
                  <a:cubicBezTo>
                    <a:pt x="6819" y="5360"/>
                    <a:pt x="7020" y="5680"/>
                    <a:pt x="7228" y="5712"/>
                  </a:cubicBezTo>
                  <a:cubicBezTo>
                    <a:pt x="7286" y="5721"/>
                    <a:pt x="7345" y="5724"/>
                    <a:pt x="7404" y="5725"/>
                  </a:cubicBezTo>
                  <a:cubicBezTo>
                    <a:pt x="7796" y="5727"/>
                    <a:pt x="8191" y="5563"/>
                    <a:pt x="8585" y="5579"/>
                  </a:cubicBezTo>
                  <a:cubicBezTo>
                    <a:pt x="8932" y="5589"/>
                    <a:pt x="9350" y="5785"/>
                    <a:pt x="9395" y="6800"/>
                  </a:cubicBezTo>
                  <a:cubicBezTo>
                    <a:pt x="9403" y="6969"/>
                    <a:pt x="9402" y="7141"/>
                    <a:pt x="9398" y="7315"/>
                  </a:cubicBezTo>
                  <a:cubicBezTo>
                    <a:pt x="9389" y="7713"/>
                    <a:pt x="9355" y="8123"/>
                    <a:pt x="9313" y="8551"/>
                  </a:cubicBezTo>
                  <a:cubicBezTo>
                    <a:pt x="9276" y="8940"/>
                    <a:pt x="9234" y="9343"/>
                    <a:pt x="9204" y="9763"/>
                  </a:cubicBezTo>
                  <a:cubicBezTo>
                    <a:pt x="9204" y="9763"/>
                    <a:pt x="9204" y="9763"/>
                    <a:pt x="9204" y="9763"/>
                  </a:cubicBezTo>
                  <a:cubicBezTo>
                    <a:pt x="9204" y="9763"/>
                    <a:pt x="9204" y="9763"/>
                    <a:pt x="9204" y="9763"/>
                  </a:cubicBezTo>
                  <a:cubicBezTo>
                    <a:pt x="9219" y="9746"/>
                    <a:pt x="9236" y="9726"/>
                    <a:pt x="9252" y="9708"/>
                  </a:cubicBezTo>
                  <a:cubicBezTo>
                    <a:pt x="9388" y="9548"/>
                    <a:pt x="9555" y="9352"/>
                    <a:pt x="9724" y="9153"/>
                  </a:cubicBezTo>
                  <a:cubicBezTo>
                    <a:pt x="9759" y="9314"/>
                    <a:pt x="9795" y="9477"/>
                    <a:pt x="9830" y="9638"/>
                  </a:cubicBezTo>
                  <a:cubicBezTo>
                    <a:pt x="9881" y="9871"/>
                    <a:pt x="9931" y="10103"/>
                    <a:pt x="9982" y="10338"/>
                  </a:cubicBezTo>
                  <a:cubicBezTo>
                    <a:pt x="9917" y="10243"/>
                    <a:pt x="9855" y="10177"/>
                    <a:pt x="9797" y="10134"/>
                  </a:cubicBezTo>
                  <a:cubicBezTo>
                    <a:pt x="9468" y="9890"/>
                    <a:pt x="9254" y="10423"/>
                    <a:pt x="9035" y="10947"/>
                  </a:cubicBezTo>
                  <a:cubicBezTo>
                    <a:pt x="8985" y="11066"/>
                    <a:pt x="8935" y="11186"/>
                    <a:pt x="8883" y="11295"/>
                  </a:cubicBezTo>
                  <a:cubicBezTo>
                    <a:pt x="9273" y="12146"/>
                    <a:pt x="9585" y="11333"/>
                    <a:pt x="9955" y="11060"/>
                  </a:cubicBezTo>
                  <a:cubicBezTo>
                    <a:pt x="9849" y="11560"/>
                    <a:pt x="9710" y="12159"/>
                    <a:pt x="9550" y="12198"/>
                  </a:cubicBezTo>
                  <a:cubicBezTo>
                    <a:pt x="9064" y="12316"/>
                    <a:pt x="8852" y="12888"/>
                    <a:pt x="8648" y="14027"/>
                  </a:cubicBezTo>
                  <a:cubicBezTo>
                    <a:pt x="8609" y="14245"/>
                    <a:pt x="8596" y="14426"/>
                    <a:pt x="8597" y="14587"/>
                  </a:cubicBezTo>
                  <a:cubicBezTo>
                    <a:pt x="8599" y="14998"/>
                    <a:pt x="8696" y="15271"/>
                    <a:pt x="8716" y="15633"/>
                  </a:cubicBezTo>
                  <a:cubicBezTo>
                    <a:pt x="8721" y="15723"/>
                    <a:pt x="8728" y="15812"/>
                    <a:pt x="8733" y="15902"/>
                  </a:cubicBezTo>
                  <a:cubicBezTo>
                    <a:pt x="8798" y="16987"/>
                    <a:pt x="8891" y="18066"/>
                    <a:pt x="9010" y="19120"/>
                  </a:cubicBezTo>
                  <a:cubicBezTo>
                    <a:pt x="9028" y="19280"/>
                    <a:pt x="9105" y="19411"/>
                    <a:pt x="9193" y="19521"/>
                  </a:cubicBezTo>
                  <a:cubicBezTo>
                    <a:pt x="9251" y="19594"/>
                    <a:pt x="9314" y="19658"/>
                    <a:pt x="9367" y="19714"/>
                  </a:cubicBezTo>
                  <a:cubicBezTo>
                    <a:pt x="9378" y="19725"/>
                    <a:pt x="9389" y="19734"/>
                    <a:pt x="9400" y="19743"/>
                  </a:cubicBezTo>
                  <a:cubicBezTo>
                    <a:pt x="9458" y="19796"/>
                    <a:pt x="9521" y="19833"/>
                    <a:pt x="9584" y="19866"/>
                  </a:cubicBezTo>
                  <a:cubicBezTo>
                    <a:pt x="9718" y="19937"/>
                    <a:pt x="9851" y="20002"/>
                    <a:pt x="9932" y="20207"/>
                  </a:cubicBezTo>
                  <a:cubicBezTo>
                    <a:pt x="10233" y="20973"/>
                    <a:pt x="10446" y="20860"/>
                    <a:pt x="10692" y="20085"/>
                  </a:cubicBezTo>
                  <a:cubicBezTo>
                    <a:pt x="10754" y="19886"/>
                    <a:pt x="10813" y="19676"/>
                    <a:pt x="10869" y="19462"/>
                  </a:cubicBezTo>
                  <a:cubicBezTo>
                    <a:pt x="11118" y="18524"/>
                    <a:pt x="11338" y="17514"/>
                    <a:pt x="11795" y="17061"/>
                  </a:cubicBezTo>
                  <a:cubicBezTo>
                    <a:pt x="11831" y="17025"/>
                    <a:pt x="11842" y="16831"/>
                    <a:pt x="11867" y="16714"/>
                  </a:cubicBezTo>
                  <a:cubicBezTo>
                    <a:pt x="11869" y="16710"/>
                    <a:pt x="11870" y="16705"/>
                    <a:pt x="11871" y="16701"/>
                  </a:cubicBezTo>
                  <a:cubicBezTo>
                    <a:pt x="11928" y="16434"/>
                    <a:pt x="11993" y="16179"/>
                    <a:pt x="12068" y="15953"/>
                  </a:cubicBezTo>
                  <a:cubicBezTo>
                    <a:pt x="12196" y="15570"/>
                    <a:pt x="12351" y="15268"/>
                    <a:pt x="12546" y="15121"/>
                  </a:cubicBezTo>
                  <a:cubicBezTo>
                    <a:pt x="12749" y="14966"/>
                    <a:pt x="12956" y="14840"/>
                    <a:pt x="13163" y="14718"/>
                  </a:cubicBezTo>
                  <a:cubicBezTo>
                    <a:pt x="13382" y="14590"/>
                    <a:pt x="13601" y="14465"/>
                    <a:pt x="13817" y="14317"/>
                  </a:cubicBezTo>
                  <a:cubicBezTo>
                    <a:pt x="13938" y="14234"/>
                    <a:pt x="14058" y="14146"/>
                    <a:pt x="14176" y="14044"/>
                  </a:cubicBezTo>
                  <a:cubicBezTo>
                    <a:pt x="14365" y="13881"/>
                    <a:pt x="14534" y="13578"/>
                    <a:pt x="14716" y="13244"/>
                  </a:cubicBezTo>
                  <a:cubicBezTo>
                    <a:pt x="14817" y="13059"/>
                    <a:pt x="14921" y="12865"/>
                    <a:pt x="15035" y="12678"/>
                  </a:cubicBezTo>
                  <a:cubicBezTo>
                    <a:pt x="15036" y="12678"/>
                    <a:pt x="15036" y="12678"/>
                    <a:pt x="15037" y="12678"/>
                  </a:cubicBezTo>
                  <a:cubicBezTo>
                    <a:pt x="15993" y="12726"/>
                    <a:pt x="16952" y="11934"/>
                    <a:pt x="17893" y="10953"/>
                  </a:cubicBezTo>
                  <a:cubicBezTo>
                    <a:pt x="17889" y="10847"/>
                    <a:pt x="17884" y="10743"/>
                    <a:pt x="17880" y="10638"/>
                  </a:cubicBezTo>
                  <a:lnTo>
                    <a:pt x="16986" y="10638"/>
                  </a:lnTo>
                  <a:cubicBezTo>
                    <a:pt x="17008" y="10576"/>
                    <a:pt x="17029" y="10514"/>
                    <a:pt x="17051" y="10452"/>
                  </a:cubicBezTo>
                  <a:cubicBezTo>
                    <a:pt x="17123" y="10242"/>
                    <a:pt x="17195" y="10033"/>
                    <a:pt x="17267" y="9826"/>
                  </a:cubicBezTo>
                  <a:cubicBezTo>
                    <a:pt x="17325" y="9877"/>
                    <a:pt x="17383" y="9928"/>
                    <a:pt x="17442" y="9979"/>
                  </a:cubicBezTo>
                  <a:cubicBezTo>
                    <a:pt x="17507" y="10036"/>
                    <a:pt x="17573" y="10094"/>
                    <a:pt x="17642" y="10154"/>
                  </a:cubicBezTo>
                  <a:cubicBezTo>
                    <a:pt x="17814" y="10305"/>
                    <a:pt x="18000" y="10469"/>
                    <a:pt x="18222" y="10665"/>
                  </a:cubicBezTo>
                  <a:cubicBezTo>
                    <a:pt x="18222" y="10665"/>
                    <a:pt x="18222" y="10664"/>
                    <a:pt x="18222" y="10664"/>
                  </a:cubicBezTo>
                  <a:cubicBezTo>
                    <a:pt x="18222" y="10664"/>
                    <a:pt x="18223" y="10664"/>
                    <a:pt x="18223" y="10664"/>
                  </a:cubicBezTo>
                  <a:cubicBezTo>
                    <a:pt x="18173" y="10129"/>
                    <a:pt x="18136" y="9739"/>
                    <a:pt x="18104" y="9394"/>
                  </a:cubicBezTo>
                  <a:cubicBezTo>
                    <a:pt x="18098" y="9327"/>
                    <a:pt x="18092" y="9262"/>
                    <a:pt x="18086" y="9197"/>
                  </a:cubicBezTo>
                  <a:cubicBezTo>
                    <a:pt x="18082" y="9159"/>
                    <a:pt x="18078" y="9120"/>
                    <a:pt x="18075" y="9082"/>
                  </a:cubicBezTo>
                  <a:cubicBezTo>
                    <a:pt x="18143" y="8789"/>
                    <a:pt x="18220" y="8456"/>
                    <a:pt x="18246" y="8342"/>
                  </a:cubicBezTo>
                  <a:cubicBezTo>
                    <a:pt x="18381" y="8153"/>
                    <a:pt x="18507" y="7977"/>
                    <a:pt x="18628" y="7808"/>
                  </a:cubicBezTo>
                  <a:cubicBezTo>
                    <a:pt x="18739" y="7653"/>
                    <a:pt x="18845" y="7503"/>
                    <a:pt x="18950" y="7357"/>
                  </a:cubicBezTo>
                  <a:cubicBezTo>
                    <a:pt x="18955" y="7351"/>
                    <a:pt x="18959" y="7345"/>
                    <a:pt x="18963" y="7339"/>
                  </a:cubicBezTo>
                  <a:cubicBezTo>
                    <a:pt x="19034" y="7240"/>
                    <a:pt x="19104" y="7142"/>
                    <a:pt x="19174" y="7044"/>
                  </a:cubicBezTo>
                  <a:cubicBezTo>
                    <a:pt x="19169" y="7030"/>
                    <a:pt x="19164" y="7017"/>
                    <a:pt x="19159" y="7003"/>
                  </a:cubicBezTo>
                  <a:cubicBezTo>
                    <a:pt x="19041" y="6681"/>
                    <a:pt x="18930" y="6379"/>
                    <a:pt x="18803" y="6031"/>
                  </a:cubicBezTo>
                  <a:cubicBezTo>
                    <a:pt x="18816" y="6030"/>
                    <a:pt x="18827" y="6028"/>
                    <a:pt x="18840" y="6026"/>
                  </a:cubicBezTo>
                  <a:cubicBezTo>
                    <a:pt x="18988" y="6007"/>
                    <a:pt x="19105" y="5990"/>
                    <a:pt x="19255" y="5969"/>
                  </a:cubicBezTo>
                  <a:cubicBezTo>
                    <a:pt x="19255" y="5969"/>
                    <a:pt x="19255" y="5969"/>
                    <a:pt x="19255" y="5969"/>
                  </a:cubicBezTo>
                  <a:cubicBezTo>
                    <a:pt x="19255" y="5969"/>
                    <a:pt x="19255" y="5969"/>
                    <a:pt x="19255" y="5969"/>
                  </a:cubicBezTo>
                  <a:cubicBezTo>
                    <a:pt x="19240" y="5898"/>
                    <a:pt x="19226" y="5834"/>
                    <a:pt x="19211" y="5769"/>
                  </a:cubicBezTo>
                  <a:cubicBezTo>
                    <a:pt x="19150" y="5485"/>
                    <a:pt x="19098" y="5249"/>
                    <a:pt x="19042" y="4994"/>
                  </a:cubicBezTo>
                  <a:lnTo>
                    <a:pt x="19756" y="4994"/>
                  </a:lnTo>
                  <a:cubicBezTo>
                    <a:pt x="19763" y="4861"/>
                    <a:pt x="19770" y="4730"/>
                    <a:pt x="19778" y="4599"/>
                  </a:cubicBezTo>
                  <a:cubicBezTo>
                    <a:pt x="19748" y="4563"/>
                    <a:pt x="19717" y="4527"/>
                    <a:pt x="19686" y="4491"/>
                  </a:cubicBezTo>
                  <a:cubicBezTo>
                    <a:pt x="19504" y="4278"/>
                    <a:pt x="19312" y="4052"/>
                    <a:pt x="19040" y="3733"/>
                  </a:cubicBezTo>
                  <a:cubicBezTo>
                    <a:pt x="19090" y="3682"/>
                    <a:pt x="19140" y="3632"/>
                    <a:pt x="19190" y="3581"/>
                  </a:cubicBezTo>
                  <a:close/>
                  <a:moveTo>
                    <a:pt x="19190" y="3581"/>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80" name="Google Shape;80;p24"/>
            <p:cNvSpPr/>
            <p:nvPr/>
          </p:nvSpPr>
          <p:spPr>
            <a:xfrm>
              <a:off x="0" y="214"/>
              <a:ext cx="2761" cy="1018"/>
            </a:xfrm>
            <a:custGeom>
              <a:avLst/>
              <a:gdLst/>
              <a:ahLst/>
              <a:cxnLst/>
              <a:rect l="l" t="t" r="r" b="b"/>
              <a:pathLst>
                <a:path w="21600" h="20945" extrusionOk="0">
                  <a:moveTo>
                    <a:pt x="20783" y="5379"/>
                  </a:moveTo>
                  <a:cubicBezTo>
                    <a:pt x="20830" y="5516"/>
                    <a:pt x="20914" y="5561"/>
                    <a:pt x="20915" y="5561"/>
                  </a:cubicBezTo>
                  <a:cubicBezTo>
                    <a:pt x="21170" y="5192"/>
                    <a:pt x="21372" y="4900"/>
                    <a:pt x="21600" y="4570"/>
                  </a:cubicBezTo>
                  <a:cubicBezTo>
                    <a:pt x="21300" y="4152"/>
                    <a:pt x="21027" y="3773"/>
                    <a:pt x="20738" y="3370"/>
                  </a:cubicBezTo>
                  <a:cubicBezTo>
                    <a:pt x="20790" y="3211"/>
                    <a:pt x="20812" y="3072"/>
                    <a:pt x="20847" y="3048"/>
                  </a:cubicBezTo>
                  <a:cubicBezTo>
                    <a:pt x="21079" y="2887"/>
                    <a:pt x="21037" y="2530"/>
                    <a:pt x="20900" y="2284"/>
                  </a:cubicBezTo>
                  <a:cubicBezTo>
                    <a:pt x="20744" y="2007"/>
                    <a:pt x="20553" y="1866"/>
                    <a:pt x="20379" y="1661"/>
                  </a:cubicBezTo>
                  <a:cubicBezTo>
                    <a:pt x="20325" y="1599"/>
                    <a:pt x="20260" y="1556"/>
                    <a:pt x="20223" y="1448"/>
                  </a:cubicBezTo>
                  <a:cubicBezTo>
                    <a:pt x="20044" y="912"/>
                    <a:pt x="19843" y="282"/>
                    <a:pt x="19564" y="458"/>
                  </a:cubicBezTo>
                  <a:cubicBezTo>
                    <a:pt x="19325" y="608"/>
                    <a:pt x="19115" y="417"/>
                    <a:pt x="18892" y="447"/>
                  </a:cubicBezTo>
                  <a:cubicBezTo>
                    <a:pt x="18739" y="468"/>
                    <a:pt x="18577" y="239"/>
                    <a:pt x="18429" y="300"/>
                  </a:cubicBezTo>
                  <a:cubicBezTo>
                    <a:pt x="18064" y="451"/>
                    <a:pt x="17782" y="1036"/>
                    <a:pt x="17490" y="1701"/>
                  </a:cubicBezTo>
                  <a:cubicBezTo>
                    <a:pt x="17566" y="1808"/>
                    <a:pt x="17609" y="1867"/>
                    <a:pt x="17662" y="1940"/>
                  </a:cubicBezTo>
                  <a:cubicBezTo>
                    <a:pt x="17603" y="1987"/>
                    <a:pt x="17552" y="2027"/>
                    <a:pt x="17500" y="2068"/>
                  </a:cubicBezTo>
                  <a:cubicBezTo>
                    <a:pt x="17496" y="2139"/>
                    <a:pt x="17492" y="2212"/>
                    <a:pt x="17488" y="2283"/>
                  </a:cubicBezTo>
                  <a:cubicBezTo>
                    <a:pt x="17695" y="2418"/>
                    <a:pt x="17902" y="2553"/>
                    <a:pt x="18130" y="2701"/>
                  </a:cubicBezTo>
                  <a:cubicBezTo>
                    <a:pt x="17792" y="3244"/>
                    <a:pt x="17465" y="3770"/>
                    <a:pt x="17139" y="4295"/>
                  </a:cubicBezTo>
                  <a:cubicBezTo>
                    <a:pt x="17118" y="4245"/>
                    <a:pt x="17096" y="4197"/>
                    <a:pt x="17075" y="4147"/>
                  </a:cubicBezTo>
                  <a:cubicBezTo>
                    <a:pt x="17132" y="3828"/>
                    <a:pt x="17188" y="3508"/>
                    <a:pt x="17261" y="3102"/>
                  </a:cubicBezTo>
                  <a:cubicBezTo>
                    <a:pt x="17102" y="3284"/>
                    <a:pt x="16984" y="3419"/>
                    <a:pt x="16861" y="3561"/>
                  </a:cubicBezTo>
                  <a:cubicBezTo>
                    <a:pt x="16890" y="2823"/>
                    <a:pt x="16916" y="2146"/>
                    <a:pt x="16947" y="1361"/>
                  </a:cubicBezTo>
                  <a:cubicBezTo>
                    <a:pt x="17246" y="1077"/>
                    <a:pt x="17580" y="758"/>
                    <a:pt x="17915" y="440"/>
                  </a:cubicBezTo>
                  <a:cubicBezTo>
                    <a:pt x="17574" y="116"/>
                    <a:pt x="17275" y="27"/>
                    <a:pt x="16992" y="761"/>
                  </a:cubicBezTo>
                  <a:cubicBezTo>
                    <a:pt x="16805" y="1243"/>
                    <a:pt x="16528" y="1474"/>
                    <a:pt x="16317" y="1906"/>
                  </a:cubicBezTo>
                  <a:cubicBezTo>
                    <a:pt x="16203" y="2139"/>
                    <a:pt x="16145" y="2560"/>
                    <a:pt x="16043" y="2971"/>
                  </a:cubicBezTo>
                  <a:cubicBezTo>
                    <a:pt x="16168" y="2921"/>
                    <a:pt x="16234" y="2894"/>
                    <a:pt x="16322" y="2858"/>
                  </a:cubicBezTo>
                  <a:cubicBezTo>
                    <a:pt x="16204" y="3761"/>
                    <a:pt x="15873" y="3699"/>
                    <a:pt x="15641" y="4141"/>
                  </a:cubicBezTo>
                  <a:cubicBezTo>
                    <a:pt x="15650" y="4083"/>
                    <a:pt x="15657" y="4030"/>
                    <a:pt x="15664" y="3979"/>
                  </a:cubicBezTo>
                  <a:cubicBezTo>
                    <a:pt x="15671" y="3929"/>
                    <a:pt x="15678" y="3882"/>
                    <a:pt x="15684" y="3837"/>
                  </a:cubicBezTo>
                  <a:cubicBezTo>
                    <a:pt x="15690" y="3795"/>
                    <a:pt x="15695" y="3757"/>
                    <a:pt x="15700" y="3719"/>
                  </a:cubicBezTo>
                  <a:cubicBezTo>
                    <a:pt x="15706" y="3680"/>
                    <a:pt x="15711" y="3642"/>
                    <a:pt x="15716" y="3605"/>
                  </a:cubicBezTo>
                  <a:cubicBezTo>
                    <a:pt x="15720" y="3604"/>
                    <a:pt x="15723" y="3602"/>
                    <a:pt x="15727" y="3601"/>
                  </a:cubicBezTo>
                  <a:cubicBezTo>
                    <a:pt x="15727" y="3601"/>
                    <a:pt x="15727" y="3601"/>
                    <a:pt x="15728" y="3601"/>
                  </a:cubicBezTo>
                  <a:cubicBezTo>
                    <a:pt x="15728" y="3601"/>
                    <a:pt x="15727" y="3601"/>
                    <a:pt x="15727" y="3601"/>
                  </a:cubicBezTo>
                  <a:cubicBezTo>
                    <a:pt x="15727" y="3601"/>
                    <a:pt x="15727" y="3601"/>
                    <a:pt x="15727" y="3601"/>
                  </a:cubicBezTo>
                  <a:cubicBezTo>
                    <a:pt x="15727" y="3601"/>
                    <a:pt x="15726" y="3599"/>
                    <a:pt x="15726" y="3598"/>
                  </a:cubicBezTo>
                  <a:cubicBezTo>
                    <a:pt x="15725" y="3597"/>
                    <a:pt x="15724" y="3595"/>
                    <a:pt x="15723" y="3593"/>
                  </a:cubicBezTo>
                  <a:cubicBezTo>
                    <a:pt x="15721" y="3589"/>
                    <a:pt x="15718" y="3586"/>
                    <a:pt x="15718" y="3585"/>
                  </a:cubicBezTo>
                  <a:cubicBezTo>
                    <a:pt x="15769" y="3536"/>
                    <a:pt x="15820" y="3488"/>
                    <a:pt x="15872" y="3438"/>
                  </a:cubicBezTo>
                  <a:cubicBezTo>
                    <a:pt x="15924" y="3389"/>
                    <a:pt x="15978" y="3338"/>
                    <a:pt x="16035" y="3285"/>
                  </a:cubicBezTo>
                  <a:cubicBezTo>
                    <a:pt x="16034" y="3285"/>
                    <a:pt x="16034" y="3285"/>
                    <a:pt x="16034" y="3285"/>
                  </a:cubicBezTo>
                  <a:cubicBezTo>
                    <a:pt x="16034" y="3285"/>
                    <a:pt x="16034" y="3285"/>
                    <a:pt x="16034" y="3285"/>
                  </a:cubicBezTo>
                  <a:cubicBezTo>
                    <a:pt x="15925" y="2916"/>
                    <a:pt x="15851" y="2731"/>
                    <a:pt x="15770" y="2720"/>
                  </a:cubicBezTo>
                  <a:cubicBezTo>
                    <a:pt x="15686" y="2708"/>
                    <a:pt x="15594" y="2884"/>
                    <a:pt x="15445" y="3242"/>
                  </a:cubicBezTo>
                  <a:cubicBezTo>
                    <a:pt x="15445" y="3242"/>
                    <a:pt x="15445" y="3242"/>
                    <a:pt x="15445" y="3243"/>
                  </a:cubicBezTo>
                  <a:cubicBezTo>
                    <a:pt x="15445" y="3243"/>
                    <a:pt x="15445" y="3243"/>
                    <a:pt x="15445" y="3243"/>
                  </a:cubicBezTo>
                  <a:cubicBezTo>
                    <a:pt x="15535" y="3357"/>
                    <a:pt x="15626" y="3472"/>
                    <a:pt x="15716" y="3587"/>
                  </a:cubicBezTo>
                  <a:cubicBezTo>
                    <a:pt x="15716" y="3593"/>
                    <a:pt x="15715" y="3600"/>
                    <a:pt x="15714" y="3605"/>
                  </a:cubicBezTo>
                  <a:cubicBezTo>
                    <a:pt x="15573" y="3656"/>
                    <a:pt x="15432" y="3739"/>
                    <a:pt x="15289" y="3743"/>
                  </a:cubicBezTo>
                  <a:cubicBezTo>
                    <a:pt x="14971" y="3753"/>
                    <a:pt x="14633" y="3881"/>
                    <a:pt x="14342" y="3641"/>
                  </a:cubicBezTo>
                  <a:cubicBezTo>
                    <a:pt x="14193" y="3517"/>
                    <a:pt x="14067" y="3072"/>
                    <a:pt x="13861" y="3143"/>
                  </a:cubicBezTo>
                  <a:cubicBezTo>
                    <a:pt x="14051" y="3069"/>
                    <a:pt x="14227" y="3130"/>
                    <a:pt x="14403" y="3187"/>
                  </a:cubicBezTo>
                  <a:cubicBezTo>
                    <a:pt x="14552" y="3237"/>
                    <a:pt x="14702" y="3326"/>
                    <a:pt x="14850" y="3305"/>
                  </a:cubicBezTo>
                  <a:cubicBezTo>
                    <a:pt x="14899" y="3298"/>
                    <a:pt x="14943" y="3008"/>
                    <a:pt x="14990" y="2847"/>
                  </a:cubicBezTo>
                  <a:cubicBezTo>
                    <a:pt x="14973" y="2810"/>
                    <a:pt x="14957" y="2773"/>
                    <a:pt x="14940" y="2735"/>
                  </a:cubicBezTo>
                  <a:cubicBezTo>
                    <a:pt x="15062" y="2709"/>
                    <a:pt x="15185" y="2682"/>
                    <a:pt x="15307" y="2657"/>
                  </a:cubicBezTo>
                  <a:cubicBezTo>
                    <a:pt x="15133" y="2267"/>
                    <a:pt x="14933" y="2035"/>
                    <a:pt x="15146" y="1434"/>
                  </a:cubicBezTo>
                  <a:cubicBezTo>
                    <a:pt x="15266" y="1097"/>
                    <a:pt x="15405" y="808"/>
                    <a:pt x="15535" y="497"/>
                  </a:cubicBezTo>
                  <a:cubicBezTo>
                    <a:pt x="15173" y="566"/>
                    <a:pt x="14807" y="608"/>
                    <a:pt x="14594" y="1741"/>
                  </a:cubicBezTo>
                  <a:cubicBezTo>
                    <a:pt x="14567" y="1267"/>
                    <a:pt x="14712" y="463"/>
                    <a:pt x="14385" y="1100"/>
                  </a:cubicBezTo>
                  <a:cubicBezTo>
                    <a:pt x="14367" y="1137"/>
                    <a:pt x="14332" y="1128"/>
                    <a:pt x="14306" y="1122"/>
                  </a:cubicBezTo>
                  <a:cubicBezTo>
                    <a:pt x="13965" y="1037"/>
                    <a:pt x="13625" y="949"/>
                    <a:pt x="13309" y="868"/>
                  </a:cubicBezTo>
                  <a:cubicBezTo>
                    <a:pt x="13445" y="740"/>
                    <a:pt x="13616" y="578"/>
                    <a:pt x="13807" y="397"/>
                  </a:cubicBezTo>
                  <a:cubicBezTo>
                    <a:pt x="13000" y="-655"/>
                    <a:pt x="12391" y="635"/>
                    <a:pt x="11731" y="1363"/>
                  </a:cubicBezTo>
                  <a:cubicBezTo>
                    <a:pt x="11986" y="2025"/>
                    <a:pt x="11986" y="2027"/>
                    <a:pt x="12323" y="1776"/>
                  </a:cubicBezTo>
                  <a:cubicBezTo>
                    <a:pt x="12400" y="1718"/>
                    <a:pt x="12475" y="1617"/>
                    <a:pt x="12554" y="1590"/>
                  </a:cubicBezTo>
                  <a:cubicBezTo>
                    <a:pt x="12605" y="1573"/>
                    <a:pt x="12709" y="1683"/>
                    <a:pt x="12709" y="1691"/>
                  </a:cubicBezTo>
                  <a:cubicBezTo>
                    <a:pt x="12667" y="2210"/>
                    <a:pt x="12822" y="2092"/>
                    <a:pt x="12920" y="2149"/>
                  </a:cubicBezTo>
                  <a:cubicBezTo>
                    <a:pt x="13083" y="2244"/>
                    <a:pt x="13246" y="2335"/>
                    <a:pt x="13409" y="2428"/>
                  </a:cubicBezTo>
                  <a:cubicBezTo>
                    <a:pt x="13407" y="2490"/>
                    <a:pt x="13405" y="2553"/>
                    <a:pt x="13402" y="2615"/>
                  </a:cubicBezTo>
                  <a:lnTo>
                    <a:pt x="12505" y="2615"/>
                  </a:lnTo>
                  <a:cubicBezTo>
                    <a:pt x="12501" y="2695"/>
                    <a:pt x="12497" y="2775"/>
                    <a:pt x="12494" y="2854"/>
                  </a:cubicBezTo>
                  <a:cubicBezTo>
                    <a:pt x="12620" y="2954"/>
                    <a:pt x="12747" y="3055"/>
                    <a:pt x="12874" y="3154"/>
                  </a:cubicBezTo>
                  <a:cubicBezTo>
                    <a:pt x="12888" y="3332"/>
                    <a:pt x="12902" y="3511"/>
                    <a:pt x="12922" y="3750"/>
                  </a:cubicBezTo>
                  <a:cubicBezTo>
                    <a:pt x="12848" y="3730"/>
                    <a:pt x="12723" y="3717"/>
                    <a:pt x="12722" y="3692"/>
                  </a:cubicBezTo>
                  <a:cubicBezTo>
                    <a:pt x="12714" y="3048"/>
                    <a:pt x="12524" y="3335"/>
                    <a:pt x="12410" y="3262"/>
                  </a:cubicBezTo>
                  <a:cubicBezTo>
                    <a:pt x="12288" y="3184"/>
                    <a:pt x="12143" y="3224"/>
                    <a:pt x="12044" y="3062"/>
                  </a:cubicBezTo>
                  <a:cubicBezTo>
                    <a:pt x="11781" y="2631"/>
                    <a:pt x="11525" y="2605"/>
                    <a:pt x="11234" y="3045"/>
                  </a:cubicBezTo>
                  <a:cubicBezTo>
                    <a:pt x="11261" y="2820"/>
                    <a:pt x="11275" y="2708"/>
                    <a:pt x="11297" y="2521"/>
                  </a:cubicBezTo>
                  <a:cubicBezTo>
                    <a:pt x="11163" y="2658"/>
                    <a:pt x="11054" y="2770"/>
                    <a:pt x="10935" y="2891"/>
                  </a:cubicBezTo>
                  <a:cubicBezTo>
                    <a:pt x="10907" y="2675"/>
                    <a:pt x="10885" y="2499"/>
                    <a:pt x="10867" y="2361"/>
                  </a:cubicBezTo>
                  <a:cubicBezTo>
                    <a:pt x="10777" y="2470"/>
                    <a:pt x="10653" y="2732"/>
                    <a:pt x="10606" y="2658"/>
                  </a:cubicBezTo>
                  <a:cubicBezTo>
                    <a:pt x="10392" y="2315"/>
                    <a:pt x="10215" y="2760"/>
                    <a:pt x="10022" y="2763"/>
                  </a:cubicBezTo>
                  <a:cubicBezTo>
                    <a:pt x="9803" y="2766"/>
                    <a:pt x="9539" y="2591"/>
                    <a:pt x="9375" y="2849"/>
                  </a:cubicBezTo>
                  <a:cubicBezTo>
                    <a:pt x="9086" y="3306"/>
                    <a:pt x="8859" y="3222"/>
                    <a:pt x="8603" y="2816"/>
                  </a:cubicBezTo>
                  <a:cubicBezTo>
                    <a:pt x="8560" y="2749"/>
                    <a:pt x="8499" y="2758"/>
                    <a:pt x="8446" y="2739"/>
                  </a:cubicBezTo>
                  <a:cubicBezTo>
                    <a:pt x="8185" y="2650"/>
                    <a:pt x="7922" y="2578"/>
                    <a:pt x="7661" y="2469"/>
                  </a:cubicBezTo>
                  <a:cubicBezTo>
                    <a:pt x="7352" y="2338"/>
                    <a:pt x="7045" y="2163"/>
                    <a:pt x="6736" y="2031"/>
                  </a:cubicBezTo>
                  <a:cubicBezTo>
                    <a:pt x="6431" y="1902"/>
                    <a:pt x="6133" y="1862"/>
                    <a:pt x="5823" y="2110"/>
                  </a:cubicBezTo>
                  <a:cubicBezTo>
                    <a:pt x="5400" y="2452"/>
                    <a:pt x="4961" y="2661"/>
                    <a:pt x="4528" y="2924"/>
                  </a:cubicBezTo>
                  <a:cubicBezTo>
                    <a:pt x="4345" y="3036"/>
                    <a:pt x="4161" y="3141"/>
                    <a:pt x="3977" y="3255"/>
                  </a:cubicBezTo>
                  <a:cubicBezTo>
                    <a:pt x="3849" y="3333"/>
                    <a:pt x="3722" y="3423"/>
                    <a:pt x="3588" y="3511"/>
                  </a:cubicBezTo>
                  <a:cubicBezTo>
                    <a:pt x="3675" y="3918"/>
                    <a:pt x="3745" y="4242"/>
                    <a:pt x="3838" y="4676"/>
                  </a:cubicBezTo>
                  <a:cubicBezTo>
                    <a:pt x="3711" y="4754"/>
                    <a:pt x="3509" y="4996"/>
                    <a:pt x="3473" y="4879"/>
                  </a:cubicBezTo>
                  <a:cubicBezTo>
                    <a:pt x="3345" y="4474"/>
                    <a:pt x="3212" y="4700"/>
                    <a:pt x="3095" y="4747"/>
                  </a:cubicBezTo>
                  <a:cubicBezTo>
                    <a:pt x="2867" y="4841"/>
                    <a:pt x="2645" y="5031"/>
                    <a:pt x="2422" y="5182"/>
                  </a:cubicBezTo>
                  <a:cubicBezTo>
                    <a:pt x="2417" y="5405"/>
                    <a:pt x="2413" y="5623"/>
                    <a:pt x="2407" y="5911"/>
                  </a:cubicBezTo>
                  <a:lnTo>
                    <a:pt x="3192" y="5911"/>
                  </a:lnTo>
                  <a:cubicBezTo>
                    <a:pt x="3201" y="5971"/>
                    <a:pt x="3211" y="6029"/>
                    <a:pt x="3220" y="6089"/>
                  </a:cubicBezTo>
                  <a:cubicBezTo>
                    <a:pt x="3076" y="6247"/>
                    <a:pt x="2935" y="6484"/>
                    <a:pt x="2785" y="6548"/>
                  </a:cubicBezTo>
                  <a:cubicBezTo>
                    <a:pt x="2336" y="6736"/>
                    <a:pt x="1892" y="6956"/>
                    <a:pt x="1514" y="7650"/>
                  </a:cubicBezTo>
                  <a:cubicBezTo>
                    <a:pt x="1361" y="7929"/>
                    <a:pt x="1216" y="8317"/>
                    <a:pt x="1271" y="8916"/>
                  </a:cubicBezTo>
                  <a:cubicBezTo>
                    <a:pt x="1391" y="8892"/>
                    <a:pt x="1486" y="8873"/>
                    <a:pt x="1582" y="8855"/>
                  </a:cubicBezTo>
                  <a:cubicBezTo>
                    <a:pt x="1593" y="8900"/>
                    <a:pt x="1606" y="8947"/>
                    <a:pt x="1618" y="8992"/>
                  </a:cubicBezTo>
                  <a:cubicBezTo>
                    <a:pt x="1511" y="9152"/>
                    <a:pt x="1403" y="9311"/>
                    <a:pt x="1268" y="9510"/>
                  </a:cubicBezTo>
                  <a:cubicBezTo>
                    <a:pt x="1588" y="9587"/>
                    <a:pt x="1811" y="9640"/>
                    <a:pt x="2105" y="9711"/>
                  </a:cubicBezTo>
                  <a:cubicBezTo>
                    <a:pt x="1433" y="11033"/>
                    <a:pt x="665" y="11212"/>
                    <a:pt x="0" y="12042"/>
                  </a:cubicBezTo>
                  <a:cubicBezTo>
                    <a:pt x="239" y="11959"/>
                    <a:pt x="476" y="11866"/>
                    <a:pt x="700" y="11667"/>
                  </a:cubicBezTo>
                  <a:cubicBezTo>
                    <a:pt x="1420" y="11027"/>
                    <a:pt x="2135" y="10349"/>
                    <a:pt x="2852" y="9684"/>
                  </a:cubicBezTo>
                  <a:cubicBezTo>
                    <a:pt x="2885" y="9654"/>
                    <a:pt x="2914" y="9600"/>
                    <a:pt x="2944" y="9553"/>
                  </a:cubicBezTo>
                  <a:cubicBezTo>
                    <a:pt x="3211" y="9143"/>
                    <a:pt x="3477" y="8732"/>
                    <a:pt x="3744" y="8321"/>
                  </a:cubicBezTo>
                  <a:cubicBezTo>
                    <a:pt x="3757" y="8377"/>
                    <a:pt x="3769" y="8432"/>
                    <a:pt x="3782" y="8488"/>
                  </a:cubicBezTo>
                  <a:cubicBezTo>
                    <a:pt x="3667" y="8725"/>
                    <a:pt x="3551" y="8961"/>
                    <a:pt x="3436" y="9197"/>
                  </a:cubicBezTo>
                  <a:cubicBezTo>
                    <a:pt x="3444" y="9253"/>
                    <a:pt x="3452" y="9308"/>
                    <a:pt x="3461" y="9364"/>
                  </a:cubicBezTo>
                  <a:cubicBezTo>
                    <a:pt x="3794" y="9059"/>
                    <a:pt x="4145" y="8845"/>
                    <a:pt x="4453" y="8418"/>
                  </a:cubicBezTo>
                  <a:cubicBezTo>
                    <a:pt x="4613" y="8196"/>
                    <a:pt x="4703" y="8185"/>
                    <a:pt x="4850" y="8374"/>
                  </a:cubicBezTo>
                  <a:cubicBezTo>
                    <a:pt x="4991" y="8555"/>
                    <a:pt x="5151" y="8681"/>
                    <a:pt x="5306" y="8722"/>
                  </a:cubicBezTo>
                  <a:cubicBezTo>
                    <a:pt x="5753" y="8840"/>
                    <a:pt x="6133" y="9564"/>
                    <a:pt x="5911" y="10889"/>
                  </a:cubicBezTo>
                  <a:cubicBezTo>
                    <a:pt x="5896" y="10980"/>
                    <a:pt x="5903" y="11096"/>
                    <a:pt x="5900" y="11204"/>
                  </a:cubicBezTo>
                  <a:cubicBezTo>
                    <a:pt x="5964" y="11184"/>
                    <a:pt x="6009" y="11169"/>
                    <a:pt x="6099" y="11139"/>
                  </a:cubicBezTo>
                  <a:cubicBezTo>
                    <a:pt x="6024" y="11501"/>
                    <a:pt x="5971" y="11751"/>
                    <a:pt x="5920" y="12003"/>
                  </a:cubicBezTo>
                  <a:cubicBezTo>
                    <a:pt x="5930" y="12060"/>
                    <a:pt x="5940" y="12116"/>
                    <a:pt x="5950" y="12173"/>
                  </a:cubicBezTo>
                  <a:cubicBezTo>
                    <a:pt x="6058" y="12033"/>
                    <a:pt x="6166" y="11892"/>
                    <a:pt x="6272" y="11754"/>
                  </a:cubicBezTo>
                  <a:cubicBezTo>
                    <a:pt x="6342" y="12126"/>
                    <a:pt x="6364" y="12492"/>
                    <a:pt x="6193" y="12803"/>
                  </a:cubicBezTo>
                  <a:cubicBezTo>
                    <a:pt x="6168" y="12847"/>
                    <a:pt x="6177" y="13113"/>
                    <a:pt x="6201" y="13235"/>
                  </a:cubicBezTo>
                  <a:cubicBezTo>
                    <a:pt x="6320" y="13854"/>
                    <a:pt x="6167" y="14832"/>
                    <a:pt x="5899" y="14970"/>
                  </a:cubicBezTo>
                  <a:cubicBezTo>
                    <a:pt x="5929" y="15121"/>
                    <a:pt x="5958" y="15256"/>
                    <a:pt x="5983" y="15394"/>
                  </a:cubicBezTo>
                  <a:cubicBezTo>
                    <a:pt x="6048" y="15751"/>
                    <a:pt x="6175" y="16136"/>
                    <a:pt x="6192" y="16473"/>
                  </a:cubicBezTo>
                  <a:lnTo>
                    <a:pt x="6516" y="16826"/>
                  </a:lnTo>
                  <a:cubicBezTo>
                    <a:pt x="6585" y="16624"/>
                    <a:pt x="6701" y="16426"/>
                    <a:pt x="6692" y="16280"/>
                  </a:cubicBezTo>
                  <a:cubicBezTo>
                    <a:pt x="6690" y="16253"/>
                    <a:pt x="6688" y="16226"/>
                    <a:pt x="6685" y="16199"/>
                  </a:cubicBezTo>
                  <a:lnTo>
                    <a:pt x="6686" y="16194"/>
                  </a:lnTo>
                  <a:lnTo>
                    <a:pt x="12391" y="16194"/>
                  </a:lnTo>
                  <a:lnTo>
                    <a:pt x="13406" y="16760"/>
                  </a:lnTo>
                  <a:cubicBezTo>
                    <a:pt x="13496" y="16652"/>
                    <a:pt x="13590" y="16559"/>
                    <a:pt x="13686" y="16489"/>
                  </a:cubicBezTo>
                  <a:cubicBezTo>
                    <a:pt x="13711" y="16472"/>
                    <a:pt x="13735" y="16456"/>
                    <a:pt x="13760" y="16442"/>
                  </a:cubicBezTo>
                  <a:cubicBezTo>
                    <a:pt x="13784" y="16428"/>
                    <a:pt x="13810" y="16415"/>
                    <a:pt x="13834" y="16405"/>
                  </a:cubicBezTo>
                  <a:cubicBezTo>
                    <a:pt x="13859" y="16394"/>
                    <a:pt x="13885" y="16385"/>
                    <a:pt x="13911" y="16378"/>
                  </a:cubicBezTo>
                  <a:cubicBezTo>
                    <a:pt x="13937" y="16371"/>
                    <a:pt x="13963" y="16366"/>
                    <a:pt x="13989" y="16364"/>
                  </a:cubicBezTo>
                  <a:cubicBezTo>
                    <a:pt x="14126" y="16348"/>
                    <a:pt x="14268" y="16628"/>
                    <a:pt x="14410" y="16775"/>
                  </a:cubicBezTo>
                  <a:cubicBezTo>
                    <a:pt x="14370" y="17193"/>
                    <a:pt x="14348" y="17420"/>
                    <a:pt x="14318" y="17734"/>
                  </a:cubicBezTo>
                  <a:cubicBezTo>
                    <a:pt x="14310" y="17717"/>
                    <a:pt x="14302" y="17704"/>
                    <a:pt x="14293" y="17692"/>
                  </a:cubicBezTo>
                  <a:lnTo>
                    <a:pt x="14358" y="18000"/>
                  </a:lnTo>
                  <a:cubicBezTo>
                    <a:pt x="14378" y="17990"/>
                    <a:pt x="14398" y="17983"/>
                    <a:pt x="14418" y="17976"/>
                  </a:cubicBezTo>
                  <a:cubicBezTo>
                    <a:pt x="14486" y="17950"/>
                    <a:pt x="14566" y="18206"/>
                    <a:pt x="14644" y="18315"/>
                  </a:cubicBezTo>
                  <a:cubicBezTo>
                    <a:pt x="14697" y="18387"/>
                    <a:pt x="14765" y="18499"/>
                    <a:pt x="14811" y="18464"/>
                  </a:cubicBezTo>
                  <a:cubicBezTo>
                    <a:pt x="15071" y="18265"/>
                    <a:pt x="15119" y="18371"/>
                    <a:pt x="15088" y="19284"/>
                  </a:cubicBezTo>
                  <a:cubicBezTo>
                    <a:pt x="14982" y="19131"/>
                    <a:pt x="14907" y="19023"/>
                    <a:pt x="14856" y="18947"/>
                  </a:cubicBezTo>
                  <a:cubicBezTo>
                    <a:pt x="14723" y="19352"/>
                    <a:pt x="14593" y="19749"/>
                    <a:pt x="14463" y="20146"/>
                  </a:cubicBezTo>
                  <a:cubicBezTo>
                    <a:pt x="14461" y="20117"/>
                    <a:pt x="14457" y="20089"/>
                    <a:pt x="14454" y="20062"/>
                  </a:cubicBezTo>
                  <a:cubicBezTo>
                    <a:pt x="14451" y="20038"/>
                    <a:pt x="14447" y="20014"/>
                    <a:pt x="14443" y="19991"/>
                  </a:cubicBezTo>
                  <a:cubicBezTo>
                    <a:pt x="14440" y="19970"/>
                    <a:pt x="14437" y="19950"/>
                    <a:pt x="14433" y="19930"/>
                  </a:cubicBezTo>
                  <a:cubicBezTo>
                    <a:pt x="14425" y="19881"/>
                    <a:pt x="14416" y="19833"/>
                    <a:pt x="14406" y="19787"/>
                  </a:cubicBezTo>
                  <a:cubicBezTo>
                    <a:pt x="14357" y="20157"/>
                    <a:pt x="14196" y="20631"/>
                    <a:pt x="14130" y="20911"/>
                  </a:cubicBezTo>
                  <a:cubicBezTo>
                    <a:pt x="14127" y="20924"/>
                    <a:pt x="14125" y="20935"/>
                    <a:pt x="14124" y="20945"/>
                  </a:cubicBezTo>
                  <a:cubicBezTo>
                    <a:pt x="14418" y="20764"/>
                    <a:pt x="14712" y="20581"/>
                    <a:pt x="15005" y="20400"/>
                  </a:cubicBezTo>
                  <a:cubicBezTo>
                    <a:pt x="14967" y="20462"/>
                    <a:pt x="14929" y="20524"/>
                    <a:pt x="14890" y="20585"/>
                  </a:cubicBezTo>
                  <a:cubicBezTo>
                    <a:pt x="14991" y="20497"/>
                    <a:pt x="15020" y="20500"/>
                    <a:pt x="15040" y="20413"/>
                  </a:cubicBezTo>
                  <a:cubicBezTo>
                    <a:pt x="15067" y="20295"/>
                    <a:pt x="15140" y="19987"/>
                    <a:pt x="15410" y="20058"/>
                  </a:cubicBezTo>
                  <a:cubicBezTo>
                    <a:pt x="15680" y="20129"/>
                    <a:pt x="15680" y="20224"/>
                    <a:pt x="15734" y="19797"/>
                  </a:cubicBezTo>
                  <a:cubicBezTo>
                    <a:pt x="15789" y="19371"/>
                    <a:pt x="15969" y="18991"/>
                    <a:pt x="16221" y="18920"/>
                  </a:cubicBezTo>
                  <a:cubicBezTo>
                    <a:pt x="16473" y="18849"/>
                    <a:pt x="16689" y="19252"/>
                    <a:pt x="16870" y="18896"/>
                  </a:cubicBezTo>
                  <a:cubicBezTo>
                    <a:pt x="17050" y="18541"/>
                    <a:pt x="17428" y="17640"/>
                    <a:pt x="17527" y="17356"/>
                  </a:cubicBezTo>
                  <a:cubicBezTo>
                    <a:pt x="17627" y="17072"/>
                    <a:pt x="17852" y="17025"/>
                    <a:pt x="17852" y="17332"/>
                  </a:cubicBezTo>
                  <a:cubicBezTo>
                    <a:pt x="17852" y="17605"/>
                    <a:pt x="17782" y="18771"/>
                    <a:pt x="17803" y="19067"/>
                  </a:cubicBezTo>
                  <a:cubicBezTo>
                    <a:pt x="17971" y="18890"/>
                    <a:pt x="18137" y="18690"/>
                    <a:pt x="18303" y="18502"/>
                  </a:cubicBezTo>
                  <a:cubicBezTo>
                    <a:pt x="18310" y="18551"/>
                    <a:pt x="18316" y="18600"/>
                    <a:pt x="18322" y="18650"/>
                  </a:cubicBezTo>
                  <a:cubicBezTo>
                    <a:pt x="18178" y="18960"/>
                    <a:pt x="18034" y="19270"/>
                    <a:pt x="17890" y="19580"/>
                  </a:cubicBezTo>
                  <a:cubicBezTo>
                    <a:pt x="17911" y="19664"/>
                    <a:pt x="17931" y="19748"/>
                    <a:pt x="17952" y="19833"/>
                  </a:cubicBezTo>
                  <a:cubicBezTo>
                    <a:pt x="18323" y="19496"/>
                    <a:pt x="18694" y="19165"/>
                    <a:pt x="19062" y="18809"/>
                  </a:cubicBezTo>
                  <a:cubicBezTo>
                    <a:pt x="19073" y="18798"/>
                    <a:pt x="19079" y="18740"/>
                    <a:pt x="19082" y="18669"/>
                  </a:cubicBezTo>
                  <a:cubicBezTo>
                    <a:pt x="19083" y="18642"/>
                    <a:pt x="19084" y="18612"/>
                    <a:pt x="19085" y="18582"/>
                  </a:cubicBezTo>
                  <a:cubicBezTo>
                    <a:pt x="19087" y="18556"/>
                    <a:pt x="19088" y="18529"/>
                    <a:pt x="19089" y="18505"/>
                  </a:cubicBezTo>
                  <a:cubicBezTo>
                    <a:pt x="19089" y="18504"/>
                    <a:pt x="19089" y="18504"/>
                    <a:pt x="19089" y="18504"/>
                  </a:cubicBezTo>
                  <a:cubicBezTo>
                    <a:pt x="19090" y="18492"/>
                    <a:pt x="19090" y="18482"/>
                    <a:pt x="19091" y="18472"/>
                  </a:cubicBezTo>
                  <a:cubicBezTo>
                    <a:pt x="19094" y="18474"/>
                    <a:pt x="19097" y="18474"/>
                    <a:pt x="19099" y="18474"/>
                  </a:cubicBezTo>
                  <a:cubicBezTo>
                    <a:pt x="19099" y="18473"/>
                    <a:pt x="19099" y="18473"/>
                    <a:pt x="19099" y="18473"/>
                  </a:cubicBezTo>
                  <a:cubicBezTo>
                    <a:pt x="19101" y="18466"/>
                    <a:pt x="19103" y="18458"/>
                    <a:pt x="19105" y="18451"/>
                  </a:cubicBezTo>
                  <a:cubicBezTo>
                    <a:pt x="19163" y="18432"/>
                    <a:pt x="19220" y="18414"/>
                    <a:pt x="19278" y="18394"/>
                  </a:cubicBezTo>
                  <a:cubicBezTo>
                    <a:pt x="19313" y="18383"/>
                    <a:pt x="19348" y="18371"/>
                    <a:pt x="19383" y="18360"/>
                  </a:cubicBezTo>
                  <a:cubicBezTo>
                    <a:pt x="19410" y="18351"/>
                    <a:pt x="19437" y="18342"/>
                    <a:pt x="19464" y="18333"/>
                  </a:cubicBezTo>
                  <a:cubicBezTo>
                    <a:pt x="19464" y="18330"/>
                    <a:pt x="19463" y="18326"/>
                    <a:pt x="19463" y="18323"/>
                  </a:cubicBezTo>
                  <a:cubicBezTo>
                    <a:pt x="19445" y="18200"/>
                    <a:pt x="19429" y="18098"/>
                    <a:pt x="19414" y="17995"/>
                  </a:cubicBezTo>
                  <a:cubicBezTo>
                    <a:pt x="19392" y="17848"/>
                    <a:pt x="19370" y="17700"/>
                    <a:pt x="19339" y="17488"/>
                  </a:cubicBezTo>
                  <a:cubicBezTo>
                    <a:pt x="19339" y="17488"/>
                    <a:pt x="19339" y="17489"/>
                    <a:pt x="19339" y="17489"/>
                  </a:cubicBezTo>
                  <a:cubicBezTo>
                    <a:pt x="19339" y="17489"/>
                    <a:pt x="19339" y="17488"/>
                    <a:pt x="19339" y="17488"/>
                  </a:cubicBezTo>
                  <a:cubicBezTo>
                    <a:pt x="19325" y="17547"/>
                    <a:pt x="19312" y="17600"/>
                    <a:pt x="19298" y="17655"/>
                  </a:cubicBezTo>
                  <a:cubicBezTo>
                    <a:pt x="19265" y="17791"/>
                    <a:pt x="19234" y="17919"/>
                    <a:pt x="19205" y="18040"/>
                  </a:cubicBezTo>
                  <a:cubicBezTo>
                    <a:pt x="19170" y="18181"/>
                    <a:pt x="19138" y="18316"/>
                    <a:pt x="19105" y="18449"/>
                  </a:cubicBezTo>
                  <a:lnTo>
                    <a:pt x="19105" y="18450"/>
                  </a:lnTo>
                  <a:cubicBezTo>
                    <a:pt x="19101" y="18451"/>
                    <a:pt x="19096" y="18453"/>
                    <a:pt x="19092" y="18454"/>
                  </a:cubicBezTo>
                  <a:cubicBezTo>
                    <a:pt x="19092" y="18454"/>
                    <a:pt x="19092" y="18455"/>
                    <a:pt x="19092" y="18455"/>
                  </a:cubicBezTo>
                  <a:lnTo>
                    <a:pt x="19092" y="18454"/>
                  </a:lnTo>
                  <a:cubicBezTo>
                    <a:pt x="19091" y="18459"/>
                    <a:pt x="19091" y="18467"/>
                    <a:pt x="19091" y="18472"/>
                  </a:cubicBezTo>
                  <a:cubicBezTo>
                    <a:pt x="18627" y="18410"/>
                    <a:pt x="18411" y="17841"/>
                    <a:pt x="18546" y="17040"/>
                  </a:cubicBezTo>
                  <a:cubicBezTo>
                    <a:pt x="18473" y="16985"/>
                    <a:pt x="18399" y="16930"/>
                    <a:pt x="18292" y="16850"/>
                  </a:cubicBezTo>
                  <a:cubicBezTo>
                    <a:pt x="18499" y="16620"/>
                    <a:pt x="18673" y="16428"/>
                    <a:pt x="18846" y="16234"/>
                  </a:cubicBezTo>
                  <a:cubicBezTo>
                    <a:pt x="18839" y="16167"/>
                    <a:pt x="18832" y="16101"/>
                    <a:pt x="18824" y="16034"/>
                  </a:cubicBezTo>
                  <a:cubicBezTo>
                    <a:pt x="18491" y="15791"/>
                    <a:pt x="18191" y="16240"/>
                    <a:pt x="17812" y="16556"/>
                  </a:cubicBezTo>
                  <a:cubicBezTo>
                    <a:pt x="18112" y="15838"/>
                    <a:pt x="18343" y="15240"/>
                    <a:pt x="18707" y="15301"/>
                  </a:cubicBezTo>
                  <a:cubicBezTo>
                    <a:pt x="19248" y="15392"/>
                    <a:pt x="19783" y="15385"/>
                    <a:pt x="20281" y="14679"/>
                  </a:cubicBezTo>
                  <a:cubicBezTo>
                    <a:pt x="20360" y="14566"/>
                    <a:pt x="20464" y="14581"/>
                    <a:pt x="20565" y="14531"/>
                  </a:cubicBezTo>
                  <a:cubicBezTo>
                    <a:pt x="20278" y="15374"/>
                    <a:pt x="20002" y="16183"/>
                    <a:pt x="19702" y="17063"/>
                  </a:cubicBezTo>
                  <a:lnTo>
                    <a:pt x="20019" y="17063"/>
                  </a:lnTo>
                  <a:cubicBezTo>
                    <a:pt x="20077" y="17431"/>
                    <a:pt x="20120" y="17704"/>
                    <a:pt x="20163" y="17977"/>
                  </a:cubicBezTo>
                  <a:cubicBezTo>
                    <a:pt x="20258" y="17865"/>
                    <a:pt x="20355" y="17766"/>
                    <a:pt x="20447" y="17636"/>
                  </a:cubicBezTo>
                  <a:cubicBezTo>
                    <a:pt x="20540" y="17505"/>
                    <a:pt x="20627" y="17346"/>
                    <a:pt x="20675" y="17268"/>
                  </a:cubicBezTo>
                  <a:cubicBezTo>
                    <a:pt x="20773" y="17451"/>
                    <a:pt x="20872" y="17712"/>
                    <a:pt x="20896" y="17670"/>
                  </a:cubicBezTo>
                  <a:cubicBezTo>
                    <a:pt x="20975" y="17532"/>
                    <a:pt x="21070" y="17301"/>
                    <a:pt x="21080" y="17079"/>
                  </a:cubicBezTo>
                  <a:cubicBezTo>
                    <a:pt x="21093" y="16802"/>
                    <a:pt x="20972" y="16433"/>
                    <a:pt x="21008" y="16220"/>
                  </a:cubicBezTo>
                  <a:cubicBezTo>
                    <a:pt x="21105" y="15650"/>
                    <a:pt x="20964" y="15775"/>
                    <a:pt x="20859" y="15785"/>
                  </a:cubicBezTo>
                  <a:cubicBezTo>
                    <a:pt x="20681" y="15802"/>
                    <a:pt x="20592" y="15519"/>
                    <a:pt x="20664" y="15094"/>
                  </a:cubicBezTo>
                  <a:cubicBezTo>
                    <a:pt x="20733" y="14690"/>
                    <a:pt x="20844" y="14330"/>
                    <a:pt x="20898" y="13917"/>
                  </a:cubicBezTo>
                  <a:cubicBezTo>
                    <a:pt x="20935" y="13626"/>
                    <a:pt x="20922" y="13002"/>
                    <a:pt x="20911" y="12998"/>
                  </a:cubicBezTo>
                  <a:cubicBezTo>
                    <a:pt x="20672" y="12923"/>
                    <a:pt x="20808" y="12510"/>
                    <a:pt x="20807" y="12209"/>
                  </a:cubicBezTo>
                  <a:cubicBezTo>
                    <a:pt x="20677" y="12115"/>
                    <a:pt x="20536" y="12084"/>
                    <a:pt x="20426" y="11912"/>
                  </a:cubicBezTo>
                  <a:cubicBezTo>
                    <a:pt x="20324" y="11754"/>
                    <a:pt x="20256" y="11447"/>
                    <a:pt x="20173" y="11202"/>
                  </a:cubicBezTo>
                  <a:cubicBezTo>
                    <a:pt x="20361" y="10702"/>
                    <a:pt x="20330" y="9661"/>
                    <a:pt x="20085" y="8509"/>
                  </a:cubicBezTo>
                  <a:cubicBezTo>
                    <a:pt x="19783" y="9349"/>
                    <a:pt x="19491" y="10279"/>
                    <a:pt x="18978" y="9575"/>
                  </a:cubicBezTo>
                  <a:cubicBezTo>
                    <a:pt x="19091" y="9109"/>
                    <a:pt x="19092" y="8473"/>
                    <a:pt x="19301" y="8341"/>
                  </a:cubicBezTo>
                  <a:cubicBezTo>
                    <a:pt x="19145" y="8064"/>
                    <a:pt x="19013" y="7815"/>
                    <a:pt x="18874" y="7589"/>
                  </a:cubicBezTo>
                  <a:cubicBezTo>
                    <a:pt x="18809" y="7483"/>
                    <a:pt x="18737" y="7386"/>
                    <a:pt x="18663" y="7349"/>
                  </a:cubicBezTo>
                  <a:cubicBezTo>
                    <a:pt x="18507" y="7266"/>
                    <a:pt x="18347" y="7171"/>
                    <a:pt x="18190" y="7188"/>
                  </a:cubicBezTo>
                  <a:cubicBezTo>
                    <a:pt x="18081" y="7201"/>
                    <a:pt x="17932" y="7315"/>
                    <a:pt x="17875" y="7524"/>
                  </a:cubicBezTo>
                  <a:cubicBezTo>
                    <a:pt x="17687" y="8203"/>
                    <a:pt x="17533" y="8948"/>
                    <a:pt x="17366" y="9668"/>
                  </a:cubicBezTo>
                  <a:cubicBezTo>
                    <a:pt x="17339" y="9637"/>
                    <a:pt x="17312" y="9604"/>
                    <a:pt x="17285" y="9573"/>
                  </a:cubicBezTo>
                  <a:cubicBezTo>
                    <a:pt x="17297" y="9706"/>
                    <a:pt x="17307" y="9843"/>
                    <a:pt x="17320" y="9975"/>
                  </a:cubicBezTo>
                  <a:cubicBezTo>
                    <a:pt x="17410" y="10841"/>
                    <a:pt x="17357" y="11148"/>
                    <a:pt x="17044" y="11536"/>
                  </a:cubicBezTo>
                  <a:cubicBezTo>
                    <a:pt x="16979" y="11616"/>
                    <a:pt x="16914" y="11708"/>
                    <a:pt x="16845" y="11754"/>
                  </a:cubicBezTo>
                  <a:cubicBezTo>
                    <a:pt x="16556" y="11946"/>
                    <a:pt x="16391" y="12355"/>
                    <a:pt x="16343" y="13191"/>
                  </a:cubicBezTo>
                  <a:cubicBezTo>
                    <a:pt x="16289" y="14141"/>
                    <a:pt x="16087" y="14516"/>
                    <a:pt x="15681" y="14573"/>
                  </a:cubicBezTo>
                  <a:cubicBezTo>
                    <a:pt x="15916" y="14330"/>
                    <a:pt x="15424" y="13290"/>
                    <a:pt x="16043" y="13550"/>
                  </a:cubicBezTo>
                  <a:cubicBezTo>
                    <a:pt x="15883" y="13302"/>
                    <a:pt x="15824" y="13210"/>
                    <a:pt x="15758" y="13109"/>
                  </a:cubicBezTo>
                  <a:cubicBezTo>
                    <a:pt x="15813" y="12756"/>
                    <a:pt x="15867" y="12418"/>
                    <a:pt x="15926" y="12044"/>
                  </a:cubicBezTo>
                  <a:cubicBezTo>
                    <a:pt x="15789" y="11990"/>
                    <a:pt x="15673" y="11942"/>
                    <a:pt x="15558" y="11900"/>
                  </a:cubicBezTo>
                  <a:cubicBezTo>
                    <a:pt x="15499" y="11880"/>
                    <a:pt x="15399" y="11924"/>
                    <a:pt x="15386" y="11853"/>
                  </a:cubicBezTo>
                  <a:cubicBezTo>
                    <a:pt x="15226" y="10965"/>
                    <a:pt x="14889" y="11030"/>
                    <a:pt x="14604" y="10822"/>
                  </a:cubicBezTo>
                  <a:cubicBezTo>
                    <a:pt x="14515" y="10757"/>
                    <a:pt x="14421" y="10737"/>
                    <a:pt x="14307" y="10687"/>
                  </a:cubicBezTo>
                  <a:cubicBezTo>
                    <a:pt x="14424" y="10140"/>
                    <a:pt x="14550" y="9654"/>
                    <a:pt x="14252" y="9391"/>
                  </a:cubicBezTo>
                  <a:cubicBezTo>
                    <a:pt x="14857" y="7363"/>
                    <a:pt x="15688" y="6500"/>
                    <a:pt x="16638" y="5897"/>
                  </a:cubicBezTo>
                  <a:cubicBezTo>
                    <a:pt x="16576" y="6145"/>
                    <a:pt x="16546" y="6264"/>
                    <a:pt x="16536" y="6302"/>
                  </a:cubicBezTo>
                  <a:cubicBezTo>
                    <a:pt x="16760" y="6929"/>
                    <a:pt x="16966" y="6520"/>
                    <a:pt x="17180" y="6312"/>
                  </a:cubicBezTo>
                  <a:cubicBezTo>
                    <a:pt x="17219" y="6274"/>
                    <a:pt x="17273" y="6342"/>
                    <a:pt x="17319" y="6365"/>
                  </a:cubicBezTo>
                  <a:cubicBezTo>
                    <a:pt x="17443" y="6428"/>
                    <a:pt x="17566" y="6491"/>
                    <a:pt x="17689" y="6555"/>
                  </a:cubicBezTo>
                  <a:cubicBezTo>
                    <a:pt x="17694" y="6490"/>
                    <a:pt x="17699" y="6425"/>
                    <a:pt x="17704" y="6358"/>
                  </a:cubicBezTo>
                  <a:cubicBezTo>
                    <a:pt x="17512" y="5908"/>
                    <a:pt x="17319" y="5458"/>
                    <a:pt x="17127" y="5008"/>
                  </a:cubicBezTo>
                  <a:cubicBezTo>
                    <a:pt x="17133" y="4949"/>
                    <a:pt x="17139" y="4889"/>
                    <a:pt x="17145" y="4829"/>
                  </a:cubicBezTo>
                  <a:cubicBezTo>
                    <a:pt x="17265" y="4923"/>
                    <a:pt x="17385" y="5017"/>
                    <a:pt x="17467" y="5081"/>
                  </a:cubicBezTo>
                  <a:cubicBezTo>
                    <a:pt x="17905" y="4647"/>
                    <a:pt x="18308" y="4063"/>
                    <a:pt x="18438" y="2819"/>
                  </a:cubicBezTo>
                  <a:cubicBezTo>
                    <a:pt x="18693" y="2755"/>
                    <a:pt x="18953" y="2688"/>
                    <a:pt x="19263" y="2608"/>
                  </a:cubicBezTo>
                  <a:cubicBezTo>
                    <a:pt x="19323" y="2748"/>
                    <a:pt x="19445" y="3011"/>
                    <a:pt x="19558" y="3298"/>
                  </a:cubicBezTo>
                  <a:cubicBezTo>
                    <a:pt x="19621" y="3457"/>
                    <a:pt x="19727" y="3737"/>
                    <a:pt x="19711" y="3825"/>
                  </a:cubicBezTo>
                  <a:cubicBezTo>
                    <a:pt x="19655" y="4117"/>
                    <a:pt x="19563" y="4379"/>
                    <a:pt x="19465" y="4589"/>
                  </a:cubicBezTo>
                  <a:cubicBezTo>
                    <a:pt x="19352" y="4832"/>
                    <a:pt x="19218" y="5007"/>
                    <a:pt x="19093" y="5212"/>
                  </a:cubicBezTo>
                  <a:cubicBezTo>
                    <a:pt x="18845" y="5556"/>
                    <a:pt x="18494" y="5082"/>
                    <a:pt x="18298" y="6002"/>
                  </a:cubicBezTo>
                  <a:cubicBezTo>
                    <a:pt x="18510" y="6021"/>
                    <a:pt x="18737" y="5746"/>
                    <a:pt x="18911" y="5898"/>
                  </a:cubicBezTo>
                  <a:cubicBezTo>
                    <a:pt x="19087" y="6055"/>
                    <a:pt x="19209" y="6631"/>
                    <a:pt x="19353" y="7019"/>
                  </a:cubicBezTo>
                  <a:cubicBezTo>
                    <a:pt x="19590" y="7201"/>
                    <a:pt x="19845" y="7397"/>
                    <a:pt x="20158" y="7639"/>
                  </a:cubicBezTo>
                  <a:cubicBezTo>
                    <a:pt x="20068" y="7198"/>
                    <a:pt x="20019" y="6955"/>
                    <a:pt x="19969" y="6713"/>
                  </a:cubicBezTo>
                  <a:cubicBezTo>
                    <a:pt x="20230" y="7123"/>
                    <a:pt x="20429" y="6992"/>
                    <a:pt x="20648" y="6405"/>
                  </a:cubicBezTo>
                  <a:cubicBezTo>
                    <a:pt x="20540" y="5975"/>
                    <a:pt x="20427" y="5525"/>
                    <a:pt x="20315" y="5078"/>
                  </a:cubicBezTo>
                  <a:cubicBezTo>
                    <a:pt x="20583" y="4768"/>
                    <a:pt x="20579" y="4778"/>
                    <a:pt x="20783" y="5379"/>
                  </a:cubicBezTo>
                  <a:close/>
                  <a:moveTo>
                    <a:pt x="20783" y="5379"/>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81" name="Google Shape;81;p24"/>
            <p:cNvSpPr/>
            <p:nvPr/>
          </p:nvSpPr>
          <p:spPr>
            <a:xfrm>
              <a:off x="705" y="1548"/>
              <a:ext cx="1035" cy="880"/>
            </a:xfrm>
            <a:custGeom>
              <a:avLst/>
              <a:gdLst/>
              <a:ahLst/>
              <a:cxnLst/>
              <a:rect l="l" t="t" r="r" b="b"/>
              <a:pathLst>
                <a:path w="21600" h="21564" extrusionOk="0">
                  <a:moveTo>
                    <a:pt x="21600" y="20296"/>
                  </a:moveTo>
                  <a:cubicBezTo>
                    <a:pt x="21477" y="20692"/>
                    <a:pt x="21288" y="21200"/>
                    <a:pt x="21037" y="21564"/>
                  </a:cubicBezTo>
                  <a:cubicBezTo>
                    <a:pt x="20955" y="21166"/>
                    <a:pt x="20864" y="20775"/>
                    <a:pt x="20760" y="20386"/>
                  </a:cubicBezTo>
                  <a:cubicBezTo>
                    <a:pt x="20714" y="20213"/>
                    <a:pt x="20314" y="19985"/>
                    <a:pt x="20284" y="20020"/>
                  </a:cubicBezTo>
                  <a:cubicBezTo>
                    <a:pt x="20062" y="20286"/>
                    <a:pt x="19883" y="20606"/>
                    <a:pt x="19712" y="20926"/>
                  </a:cubicBezTo>
                  <a:cubicBezTo>
                    <a:pt x="19681" y="20987"/>
                    <a:pt x="19747" y="21121"/>
                    <a:pt x="19788" y="21307"/>
                  </a:cubicBezTo>
                  <a:cubicBezTo>
                    <a:pt x="19564" y="21307"/>
                    <a:pt x="19353" y="21383"/>
                    <a:pt x="19236" y="21292"/>
                  </a:cubicBezTo>
                  <a:cubicBezTo>
                    <a:pt x="18831" y="20980"/>
                    <a:pt x="18546" y="20415"/>
                    <a:pt x="17930" y="20581"/>
                  </a:cubicBezTo>
                  <a:cubicBezTo>
                    <a:pt x="17845" y="20604"/>
                    <a:pt x="17705" y="20227"/>
                    <a:pt x="17558" y="20083"/>
                  </a:cubicBezTo>
                  <a:cubicBezTo>
                    <a:pt x="17285" y="19815"/>
                    <a:pt x="16985" y="19589"/>
                    <a:pt x="16701" y="19337"/>
                  </a:cubicBezTo>
                  <a:cubicBezTo>
                    <a:pt x="16544" y="19198"/>
                    <a:pt x="16242" y="18981"/>
                    <a:pt x="16264" y="18907"/>
                  </a:cubicBezTo>
                  <a:cubicBezTo>
                    <a:pt x="16532" y="18021"/>
                    <a:pt x="15849" y="17673"/>
                    <a:pt x="15569" y="17104"/>
                  </a:cubicBezTo>
                  <a:cubicBezTo>
                    <a:pt x="15464" y="16889"/>
                    <a:pt x="15376" y="16664"/>
                    <a:pt x="15269" y="16420"/>
                  </a:cubicBezTo>
                  <a:cubicBezTo>
                    <a:pt x="15134" y="16420"/>
                    <a:pt x="14878" y="16500"/>
                    <a:pt x="14685" y="16406"/>
                  </a:cubicBezTo>
                  <a:cubicBezTo>
                    <a:pt x="13740" y="15943"/>
                    <a:pt x="12626" y="15855"/>
                    <a:pt x="12022" y="14629"/>
                  </a:cubicBezTo>
                  <a:cubicBezTo>
                    <a:pt x="11683" y="13939"/>
                    <a:pt x="11172" y="13781"/>
                    <a:pt x="10483" y="14143"/>
                  </a:cubicBezTo>
                  <a:cubicBezTo>
                    <a:pt x="10146" y="14319"/>
                    <a:pt x="9601" y="14279"/>
                    <a:pt x="9265" y="14076"/>
                  </a:cubicBezTo>
                  <a:cubicBezTo>
                    <a:pt x="7923" y="13268"/>
                    <a:pt x="6619" y="12371"/>
                    <a:pt x="5318" y="11477"/>
                  </a:cubicBezTo>
                  <a:cubicBezTo>
                    <a:pt x="4844" y="11152"/>
                    <a:pt x="4800" y="10672"/>
                    <a:pt x="4915" y="10023"/>
                  </a:cubicBezTo>
                  <a:cubicBezTo>
                    <a:pt x="5019" y="9451"/>
                    <a:pt x="4990" y="8732"/>
                    <a:pt x="4774" y="8222"/>
                  </a:cubicBezTo>
                  <a:cubicBezTo>
                    <a:pt x="4437" y="7435"/>
                    <a:pt x="3862" y="6794"/>
                    <a:pt x="3449" y="6044"/>
                  </a:cubicBezTo>
                  <a:cubicBezTo>
                    <a:pt x="3207" y="5604"/>
                    <a:pt x="3095" y="5066"/>
                    <a:pt x="2905" y="4583"/>
                  </a:cubicBezTo>
                  <a:cubicBezTo>
                    <a:pt x="2815" y="4358"/>
                    <a:pt x="2703" y="4128"/>
                    <a:pt x="2554" y="3954"/>
                  </a:cubicBezTo>
                  <a:cubicBezTo>
                    <a:pt x="2078" y="3393"/>
                    <a:pt x="2051" y="2677"/>
                    <a:pt x="2064" y="1975"/>
                  </a:cubicBezTo>
                  <a:cubicBezTo>
                    <a:pt x="2075" y="1303"/>
                    <a:pt x="1849" y="988"/>
                    <a:pt x="1253" y="964"/>
                  </a:cubicBezTo>
                  <a:cubicBezTo>
                    <a:pt x="1095" y="1570"/>
                    <a:pt x="990" y="2083"/>
                    <a:pt x="1244" y="2784"/>
                  </a:cubicBezTo>
                  <a:cubicBezTo>
                    <a:pt x="1696" y="4028"/>
                    <a:pt x="1918" y="5384"/>
                    <a:pt x="2254" y="6686"/>
                  </a:cubicBezTo>
                  <a:cubicBezTo>
                    <a:pt x="2297" y="6851"/>
                    <a:pt x="2459" y="6968"/>
                    <a:pt x="2544" y="7124"/>
                  </a:cubicBezTo>
                  <a:cubicBezTo>
                    <a:pt x="2735" y="7464"/>
                    <a:pt x="3095" y="7813"/>
                    <a:pt x="2592" y="8192"/>
                  </a:cubicBezTo>
                  <a:cubicBezTo>
                    <a:pt x="2173" y="7655"/>
                    <a:pt x="1778" y="7146"/>
                    <a:pt x="1351" y="6597"/>
                  </a:cubicBezTo>
                  <a:cubicBezTo>
                    <a:pt x="1681" y="5888"/>
                    <a:pt x="1572" y="5338"/>
                    <a:pt x="827" y="5010"/>
                  </a:cubicBezTo>
                  <a:cubicBezTo>
                    <a:pt x="553" y="4888"/>
                    <a:pt x="335" y="4590"/>
                    <a:pt x="0" y="4292"/>
                  </a:cubicBezTo>
                  <a:cubicBezTo>
                    <a:pt x="965" y="3938"/>
                    <a:pt x="1026" y="3637"/>
                    <a:pt x="582" y="2928"/>
                  </a:cubicBezTo>
                  <a:cubicBezTo>
                    <a:pt x="385" y="2615"/>
                    <a:pt x="244" y="2210"/>
                    <a:pt x="192" y="1828"/>
                  </a:cubicBezTo>
                  <a:cubicBezTo>
                    <a:pt x="124" y="1327"/>
                    <a:pt x="192" y="771"/>
                    <a:pt x="133" y="284"/>
                  </a:cubicBezTo>
                  <a:cubicBezTo>
                    <a:pt x="733" y="109"/>
                    <a:pt x="1498" y="-36"/>
                    <a:pt x="1442" y="8"/>
                  </a:cubicBezTo>
                  <a:cubicBezTo>
                    <a:pt x="1370" y="64"/>
                    <a:pt x="3295" y="1333"/>
                    <a:pt x="3295" y="1333"/>
                  </a:cubicBezTo>
                  <a:lnTo>
                    <a:pt x="4905" y="1079"/>
                  </a:lnTo>
                  <a:lnTo>
                    <a:pt x="6181" y="968"/>
                  </a:lnTo>
                  <a:cubicBezTo>
                    <a:pt x="6181" y="968"/>
                    <a:pt x="6990" y="2044"/>
                    <a:pt x="6959" y="2323"/>
                  </a:cubicBezTo>
                  <a:cubicBezTo>
                    <a:pt x="6925" y="2603"/>
                    <a:pt x="7527" y="3337"/>
                    <a:pt x="7575" y="3253"/>
                  </a:cubicBezTo>
                  <a:cubicBezTo>
                    <a:pt x="7624" y="3168"/>
                    <a:pt x="8224" y="2322"/>
                    <a:pt x="8585" y="2491"/>
                  </a:cubicBezTo>
                  <a:cubicBezTo>
                    <a:pt x="8946" y="2660"/>
                    <a:pt x="9331" y="3422"/>
                    <a:pt x="9356" y="3732"/>
                  </a:cubicBezTo>
                  <a:cubicBezTo>
                    <a:pt x="9379" y="4042"/>
                    <a:pt x="9514" y="4920"/>
                    <a:pt x="9674" y="5172"/>
                  </a:cubicBezTo>
                  <a:cubicBezTo>
                    <a:pt x="9801" y="5370"/>
                    <a:pt x="10229" y="5673"/>
                    <a:pt x="10592" y="5793"/>
                  </a:cubicBezTo>
                  <a:cubicBezTo>
                    <a:pt x="10171" y="7017"/>
                    <a:pt x="9742" y="8263"/>
                    <a:pt x="10063" y="9646"/>
                  </a:cubicBezTo>
                  <a:cubicBezTo>
                    <a:pt x="10272" y="10558"/>
                    <a:pt x="10376" y="11608"/>
                    <a:pt x="11328" y="11987"/>
                  </a:cubicBezTo>
                  <a:cubicBezTo>
                    <a:pt x="11491" y="12053"/>
                    <a:pt x="11664" y="12136"/>
                    <a:pt x="11829" y="12126"/>
                  </a:cubicBezTo>
                  <a:cubicBezTo>
                    <a:pt x="12305" y="12097"/>
                    <a:pt x="12830" y="12153"/>
                    <a:pt x="13239" y="11929"/>
                  </a:cubicBezTo>
                  <a:cubicBezTo>
                    <a:pt x="13584" y="11740"/>
                    <a:pt x="13854" y="11246"/>
                    <a:pt x="14047" y="10819"/>
                  </a:cubicBezTo>
                  <a:cubicBezTo>
                    <a:pt x="14619" y="9555"/>
                    <a:pt x="14973" y="9301"/>
                    <a:pt x="16193" y="9461"/>
                  </a:cubicBezTo>
                  <a:cubicBezTo>
                    <a:pt x="16308" y="9477"/>
                    <a:pt x="16425" y="9480"/>
                    <a:pt x="16607" y="9494"/>
                  </a:cubicBezTo>
                  <a:cubicBezTo>
                    <a:pt x="16021" y="11049"/>
                    <a:pt x="15453" y="12559"/>
                    <a:pt x="14851" y="14159"/>
                  </a:cubicBezTo>
                  <a:cubicBezTo>
                    <a:pt x="15376" y="14159"/>
                    <a:pt x="15901" y="14155"/>
                    <a:pt x="16428" y="14159"/>
                  </a:cubicBezTo>
                  <a:cubicBezTo>
                    <a:pt x="16782" y="14162"/>
                    <a:pt x="17150" y="14111"/>
                    <a:pt x="17487" y="14203"/>
                  </a:cubicBezTo>
                  <a:cubicBezTo>
                    <a:pt x="18027" y="14348"/>
                    <a:pt x="18287" y="15005"/>
                    <a:pt x="18140" y="15630"/>
                  </a:cubicBezTo>
                  <a:cubicBezTo>
                    <a:pt x="17988" y="16271"/>
                    <a:pt x="17835" y="16914"/>
                    <a:pt x="17723" y="17568"/>
                  </a:cubicBezTo>
                  <a:cubicBezTo>
                    <a:pt x="17598" y="18279"/>
                    <a:pt x="18056" y="19612"/>
                    <a:pt x="18567" y="19895"/>
                  </a:cubicBezTo>
                  <a:cubicBezTo>
                    <a:pt x="18805" y="20027"/>
                    <a:pt x="19174" y="20032"/>
                    <a:pt x="19420" y="19912"/>
                  </a:cubicBezTo>
                  <a:cubicBezTo>
                    <a:pt x="20600" y="19331"/>
                    <a:pt x="20739" y="19286"/>
                    <a:pt x="21600" y="20296"/>
                  </a:cubicBezTo>
                  <a:close/>
                  <a:moveTo>
                    <a:pt x="21600" y="20296"/>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82" name="Google Shape;82;p24"/>
            <p:cNvSpPr/>
            <p:nvPr/>
          </p:nvSpPr>
          <p:spPr>
            <a:xfrm>
              <a:off x="1133" y="4692"/>
              <a:ext cx="6630" cy="612"/>
            </a:xfrm>
            <a:custGeom>
              <a:avLst/>
              <a:gdLst/>
              <a:ahLst/>
              <a:cxnLst/>
              <a:rect l="l" t="t" r="r" b="b"/>
              <a:pathLst>
                <a:path w="21477" h="20551" extrusionOk="0">
                  <a:moveTo>
                    <a:pt x="14510" y="7961"/>
                  </a:moveTo>
                  <a:cubicBezTo>
                    <a:pt x="14508" y="7980"/>
                    <a:pt x="14506" y="7999"/>
                    <a:pt x="14503" y="8018"/>
                  </a:cubicBezTo>
                  <a:cubicBezTo>
                    <a:pt x="14502" y="8010"/>
                    <a:pt x="14500" y="8002"/>
                    <a:pt x="14498" y="7995"/>
                  </a:cubicBezTo>
                  <a:cubicBezTo>
                    <a:pt x="14502" y="7988"/>
                    <a:pt x="14506" y="7975"/>
                    <a:pt x="14510" y="7961"/>
                  </a:cubicBezTo>
                  <a:close/>
                  <a:moveTo>
                    <a:pt x="1262" y="15589"/>
                  </a:moveTo>
                  <a:cubicBezTo>
                    <a:pt x="1263" y="15856"/>
                    <a:pt x="1256" y="16105"/>
                    <a:pt x="1242" y="16334"/>
                  </a:cubicBezTo>
                  <a:cubicBezTo>
                    <a:pt x="1118" y="16184"/>
                    <a:pt x="825" y="15792"/>
                    <a:pt x="720" y="16154"/>
                  </a:cubicBezTo>
                  <a:cubicBezTo>
                    <a:pt x="746" y="18061"/>
                    <a:pt x="2289" y="18585"/>
                    <a:pt x="2328" y="18701"/>
                  </a:cubicBezTo>
                  <a:cubicBezTo>
                    <a:pt x="1751" y="19484"/>
                    <a:pt x="1129" y="18290"/>
                    <a:pt x="533" y="18473"/>
                  </a:cubicBezTo>
                  <a:cubicBezTo>
                    <a:pt x="789" y="19412"/>
                    <a:pt x="1053" y="20082"/>
                    <a:pt x="1324" y="20551"/>
                  </a:cubicBezTo>
                  <a:lnTo>
                    <a:pt x="19779" y="20551"/>
                  </a:lnTo>
                  <a:cubicBezTo>
                    <a:pt x="20058" y="20109"/>
                    <a:pt x="20332" y="19444"/>
                    <a:pt x="20599" y="18464"/>
                  </a:cubicBezTo>
                  <a:cubicBezTo>
                    <a:pt x="20254" y="18464"/>
                    <a:pt x="20046" y="18530"/>
                    <a:pt x="19722" y="17926"/>
                  </a:cubicBezTo>
                  <a:cubicBezTo>
                    <a:pt x="19836" y="17462"/>
                    <a:pt x="19555" y="17805"/>
                    <a:pt x="19518" y="17726"/>
                  </a:cubicBezTo>
                  <a:cubicBezTo>
                    <a:pt x="19560" y="17710"/>
                    <a:pt x="19600" y="17619"/>
                    <a:pt x="19638" y="17452"/>
                  </a:cubicBezTo>
                  <a:cubicBezTo>
                    <a:pt x="19620" y="17403"/>
                    <a:pt x="19605" y="17368"/>
                    <a:pt x="19593" y="17344"/>
                  </a:cubicBezTo>
                  <a:cubicBezTo>
                    <a:pt x="19597" y="17330"/>
                    <a:pt x="19601" y="17313"/>
                    <a:pt x="19605" y="17291"/>
                  </a:cubicBezTo>
                  <a:cubicBezTo>
                    <a:pt x="19518" y="17158"/>
                    <a:pt x="19458" y="17092"/>
                    <a:pt x="19392" y="16429"/>
                  </a:cubicBezTo>
                  <a:cubicBezTo>
                    <a:pt x="19441" y="16408"/>
                    <a:pt x="19490" y="16335"/>
                    <a:pt x="19538" y="16211"/>
                  </a:cubicBezTo>
                  <a:cubicBezTo>
                    <a:pt x="19369" y="16165"/>
                    <a:pt x="19526" y="15998"/>
                    <a:pt x="19559" y="15796"/>
                  </a:cubicBezTo>
                  <a:cubicBezTo>
                    <a:pt x="19486" y="15771"/>
                    <a:pt x="19477" y="15723"/>
                    <a:pt x="19531" y="15652"/>
                  </a:cubicBezTo>
                  <a:cubicBezTo>
                    <a:pt x="19498" y="15673"/>
                    <a:pt x="19466" y="15667"/>
                    <a:pt x="19434" y="15627"/>
                  </a:cubicBezTo>
                  <a:cubicBezTo>
                    <a:pt x="19376" y="15107"/>
                    <a:pt x="19830" y="16035"/>
                    <a:pt x="19542" y="15293"/>
                  </a:cubicBezTo>
                  <a:cubicBezTo>
                    <a:pt x="19663" y="15046"/>
                    <a:pt x="20167" y="14731"/>
                    <a:pt x="20251" y="14240"/>
                  </a:cubicBezTo>
                  <a:cubicBezTo>
                    <a:pt x="20233" y="14317"/>
                    <a:pt x="20217" y="14070"/>
                    <a:pt x="20244" y="13703"/>
                  </a:cubicBezTo>
                  <a:cubicBezTo>
                    <a:pt x="20168" y="13927"/>
                    <a:pt x="20219" y="13915"/>
                    <a:pt x="20150" y="13788"/>
                  </a:cubicBezTo>
                  <a:cubicBezTo>
                    <a:pt x="20064" y="13938"/>
                    <a:pt x="21196" y="8966"/>
                    <a:pt x="21477" y="7910"/>
                  </a:cubicBezTo>
                  <a:cubicBezTo>
                    <a:pt x="21279" y="8029"/>
                    <a:pt x="20829" y="5432"/>
                    <a:pt x="20786" y="5116"/>
                  </a:cubicBezTo>
                  <a:cubicBezTo>
                    <a:pt x="20688" y="4395"/>
                    <a:pt x="20416" y="5029"/>
                    <a:pt x="20300" y="4710"/>
                  </a:cubicBezTo>
                  <a:cubicBezTo>
                    <a:pt x="20329" y="4249"/>
                    <a:pt x="20312" y="4070"/>
                    <a:pt x="20249" y="4171"/>
                  </a:cubicBezTo>
                  <a:cubicBezTo>
                    <a:pt x="20280" y="3993"/>
                    <a:pt x="20303" y="3859"/>
                    <a:pt x="20322" y="3757"/>
                  </a:cubicBezTo>
                  <a:cubicBezTo>
                    <a:pt x="20308" y="3803"/>
                    <a:pt x="20300" y="3795"/>
                    <a:pt x="20311" y="3641"/>
                  </a:cubicBezTo>
                  <a:cubicBezTo>
                    <a:pt x="20241" y="3670"/>
                    <a:pt x="19734" y="3751"/>
                    <a:pt x="19652" y="2666"/>
                  </a:cubicBezTo>
                  <a:cubicBezTo>
                    <a:pt x="19673" y="2549"/>
                    <a:pt x="19752" y="2161"/>
                    <a:pt x="19752" y="1681"/>
                  </a:cubicBezTo>
                  <a:cubicBezTo>
                    <a:pt x="18743" y="6268"/>
                    <a:pt x="17364" y="1679"/>
                    <a:pt x="16260" y="2694"/>
                  </a:cubicBezTo>
                  <a:cubicBezTo>
                    <a:pt x="16030" y="2913"/>
                    <a:pt x="15096" y="4911"/>
                    <a:pt x="14658" y="7079"/>
                  </a:cubicBezTo>
                  <a:cubicBezTo>
                    <a:pt x="14661" y="7027"/>
                    <a:pt x="14663" y="6974"/>
                    <a:pt x="14664" y="6920"/>
                  </a:cubicBezTo>
                  <a:cubicBezTo>
                    <a:pt x="14636" y="6808"/>
                    <a:pt x="14611" y="6862"/>
                    <a:pt x="14590" y="7080"/>
                  </a:cubicBezTo>
                  <a:cubicBezTo>
                    <a:pt x="14604" y="6890"/>
                    <a:pt x="14593" y="6840"/>
                    <a:pt x="14558" y="6934"/>
                  </a:cubicBezTo>
                  <a:cubicBezTo>
                    <a:pt x="14660" y="5862"/>
                    <a:pt x="14793" y="6195"/>
                    <a:pt x="14819" y="5071"/>
                  </a:cubicBezTo>
                  <a:cubicBezTo>
                    <a:pt x="14802" y="4826"/>
                    <a:pt x="14804" y="4592"/>
                    <a:pt x="14824" y="4370"/>
                  </a:cubicBezTo>
                  <a:cubicBezTo>
                    <a:pt x="14308" y="2844"/>
                    <a:pt x="13767" y="4058"/>
                    <a:pt x="13502" y="3764"/>
                  </a:cubicBezTo>
                  <a:cubicBezTo>
                    <a:pt x="12967" y="5514"/>
                    <a:pt x="12042" y="8512"/>
                    <a:pt x="11166" y="6592"/>
                  </a:cubicBezTo>
                  <a:cubicBezTo>
                    <a:pt x="10579" y="5311"/>
                    <a:pt x="8742" y="8128"/>
                    <a:pt x="8789" y="10078"/>
                  </a:cubicBezTo>
                  <a:cubicBezTo>
                    <a:pt x="8852" y="9960"/>
                    <a:pt x="8852" y="10007"/>
                    <a:pt x="8788" y="10220"/>
                  </a:cubicBezTo>
                  <a:cubicBezTo>
                    <a:pt x="8860" y="10463"/>
                    <a:pt x="8926" y="9882"/>
                    <a:pt x="8994" y="10201"/>
                  </a:cubicBezTo>
                  <a:cubicBezTo>
                    <a:pt x="8853" y="10496"/>
                    <a:pt x="7753" y="12658"/>
                    <a:pt x="7719" y="14188"/>
                  </a:cubicBezTo>
                  <a:cubicBezTo>
                    <a:pt x="7692" y="15368"/>
                    <a:pt x="8249" y="14132"/>
                    <a:pt x="8286" y="14575"/>
                  </a:cubicBezTo>
                  <a:cubicBezTo>
                    <a:pt x="8232" y="14683"/>
                    <a:pt x="8180" y="14847"/>
                    <a:pt x="8130" y="15067"/>
                  </a:cubicBezTo>
                  <a:cubicBezTo>
                    <a:pt x="8173" y="15095"/>
                    <a:pt x="8214" y="15175"/>
                    <a:pt x="8255" y="15302"/>
                  </a:cubicBezTo>
                  <a:cubicBezTo>
                    <a:pt x="8073" y="15034"/>
                    <a:pt x="6871" y="16704"/>
                    <a:pt x="6768" y="17067"/>
                  </a:cubicBezTo>
                  <a:cubicBezTo>
                    <a:pt x="6452" y="18176"/>
                    <a:pt x="5652" y="17067"/>
                    <a:pt x="5241" y="15623"/>
                  </a:cubicBezTo>
                  <a:cubicBezTo>
                    <a:pt x="5289" y="15687"/>
                    <a:pt x="5316" y="15433"/>
                    <a:pt x="5320" y="14858"/>
                  </a:cubicBezTo>
                  <a:cubicBezTo>
                    <a:pt x="5159" y="14318"/>
                    <a:pt x="4853" y="15925"/>
                    <a:pt x="4741" y="13922"/>
                  </a:cubicBezTo>
                  <a:cubicBezTo>
                    <a:pt x="4882" y="14360"/>
                    <a:pt x="5024" y="14451"/>
                    <a:pt x="5168" y="14197"/>
                  </a:cubicBezTo>
                  <a:cubicBezTo>
                    <a:pt x="5075" y="13847"/>
                    <a:pt x="4979" y="13645"/>
                    <a:pt x="4880" y="13586"/>
                  </a:cubicBezTo>
                  <a:cubicBezTo>
                    <a:pt x="4926" y="13602"/>
                    <a:pt x="4912" y="13525"/>
                    <a:pt x="4837" y="13354"/>
                  </a:cubicBezTo>
                  <a:cubicBezTo>
                    <a:pt x="4956" y="13201"/>
                    <a:pt x="5292" y="13206"/>
                    <a:pt x="5352" y="13332"/>
                  </a:cubicBezTo>
                  <a:cubicBezTo>
                    <a:pt x="5318" y="13260"/>
                    <a:pt x="4860" y="12490"/>
                    <a:pt x="4900" y="12128"/>
                  </a:cubicBezTo>
                  <a:cubicBezTo>
                    <a:pt x="5012" y="11099"/>
                    <a:pt x="5696" y="14046"/>
                    <a:pt x="5814" y="11460"/>
                  </a:cubicBezTo>
                  <a:cubicBezTo>
                    <a:pt x="5799" y="11790"/>
                    <a:pt x="5761" y="11209"/>
                    <a:pt x="5744" y="11110"/>
                  </a:cubicBezTo>
                  <a:cubicBezTo>
                    <a:pt x="5801" y="11084"/>
                    <a:pt x="5808" y="10971"/>
                    <a:pt x="5765" y="10769"/>
                  </a:cubicBezTo>
                  <a:cubicBezTo>
                    <a:pt x="5795" y="10880"/>
                    <a:pt x="5824" y="10985"/>
                    <a:pt x="5854" y="11084"/>
                  </a:cubicBezTo>
                  <a:cubicBezTo>
                    <a:pt x="5888" y="10970"/>
                    <a:pt x="5820" y="10286"/>
                    <a:pt x="5880" y="9955"/>
                  </a:cubicBezTo>
                  <a:cubicBezTo>
                    <a:pt x="5868" y="9950"/>
                    <a:pt x="5785" y="9665"/>
                    <a:pt x="5782" y="9634"/>
                  </a:cubicBezTo>
                  <a:cubicBezTo>
                    <a:pt x="5814" y="9648"/>
                    <a:pt x="5808" y="9582"/>
                    <a:pt x="5762" y="9435"/>
                  </a:cubicBezTo>
                  <a:cubicBezTo>
                    <a:pt x="5792" y="9424"/>
                    <a:pt x="5829" y="9615"/>
                    <a:pt x="5857" y="9653"/>
                  </a:cubicBezTo>
                  <a:cubicBezTo>
                    <a:pt x="5851" y="9378"/>
                    <a:pt x="5865" y="9328"/>
                    <a:pt x="5898" y="9502"/>
                  </a:cubicBezTo>
                  <a:cubicBezTo>
                    <a:pt x="5776" y="8697"/>
                    <a:pt x="5757" y="9152"/>
                    <a:pt x="5637" y="8328"/>
                  </a:cubicBezTo>
                  <a:cubicBezTo>
                    <a:pt x="5812" y="8328"/>
                    <a:pt x="5608" y="8088"/>
                    <a:pt x="5708" y="7779"/>
                  </a:cubicBezTo>
                  <a:cubicBezTo>
                    <a:pt x="5579" y="6933"/>
                    <a:pt x="5354" y="5723"/>
                    <a:pt x="5408" y="4987"/>
                  </a:cubicBezTo>
                  <a:cubicBezTo>
                    <a:pt x="5315" y="4823"/>
                    <a:pt x="5288" y="5015"/>
                    <a:pt x="5357" y="5421"/>
                  </a:cubicBezTo>
                  <a:cubicBezTo>
                    <a:pt x="4993" y="4763"/>
                    <a:pt x="5283" y="3731"/>
                    <a:pt x="5327" y="3291"/>
                  </a:cubicBezTo>
                  <a:cubicBezTo>
                    <a:pt x="5239" y="2787"/>
                    <a:pt x="5326" y="3155"/>
                    <a:pt x="5375" y="3093"/>
                  </a:cubicBezTo>
                  <a:cubicBezTo>
                    <a:pt x="5347" y="2359"/>
                    <a:pt x="5406" y="3303"/>
                    <a:pt x="5425" y="2729"/>
                  </a:cubicBezTo>
                  <a:cubicBezTo>
                    <a:pt x="5424" y="2762"/>
                    <a:pt x="5308" y="2667"/>
                    <a:pt x="5297" y="2622"/>
                  </a:cubicBezTo>
                  <a:cubicBezTo>
                    <a:pt x="5310" y="2678"/>
                    <a:pt x="5309" y="1481"/>
                    <a:pt x="5281" y="1904"/>
                  </a:cubicBezTo>
                  <a:cubicBezTo>
                    <a:pt x="5382" y="348"/>
                    <a:pt x="5472" y="1244"/>
                    <a:pt x="5584" y="197"/>
                  </a:cubicBezTo>
                  <a:cubicBezTo>
                    <a:pt x="5315" y="-1049"/>
                    <a:pt x="5012" y="4017"/>
                    <a:pt x="4996" y="3848"/>
                  </a:cubicBezTo>
                  <a:cubicBezTo>
                    <a:pt x="5055" y="4483"/>
                    <a:pt x="5111" y="5412"/>
                    <a:pt x="5152" y="5570"/>
                  </a:cubicBezTo>
                  <a:cubicBezTo>
                    <a:pt x="5201" y="5753"/>
                    <a:pt x="5045" y="5977"/>
                    <a:pt x="5045" y="5981"/>
                  </a:cubicBezTo>
                  <a:cubicBezTo>
                    <a:pt x="5089" y="6189"/>
                    <a:pt x="5390" y="8488"/>
                    <a:pt x="5373" y="8827"/>
                  </a:cubicBezTo>
                  <a:cubicBezTo>
                    <a:pt x="5263" y="11038"/>
                    <a:pt x="4655" y="9645"/>
                    <a:pt x="4497" y="9370"/>
                  </a:cubicBezTo>
                  <a:cubicBezTo>
                    <a:pt x="4581" y="10912"/>
                    <a:pt x="4025" y="9263"/>
                    <a:pt x="3863" y="8981"/>
                  </a:cubicBezTo>
                  <a:cubicBezTo>
                    <a:pt x="3960" y="9314"/>
                    <a:pt x="3066" y="9548"/>
                    <a:pt x="2952" y="9271"/>
                  </a:cubicBezTo>
                  <a:cubicBezTo>
                    <a:pt x="3044" y="9800"/>
                    <a:pt x="3203" y="9887"/>
                    <a:pt x="3304" y="9891"/>
                  </a:cubicBezTo>
                  <a:cubicBezTo>
                    <a:pt x="3222" y="10042"/>
                    <a:pt x="3140" y="10033"/>
                    <a:pt x="3058" y="9862"/>
                  </a:cubicBezTo>
                  <a:cubicBezTo>
                    <a:pt x="3144" y="10458"/>
                    <a:pt x="3423" y="11363"/>
                    <a:pt x="3418" y="11364"/>
                  </a:cubicBezTo>
                  <a:cubicBezTo>
                    <a:pt x="3203" y="11448"/>
                    <a:pt x="2639" y="10056"/>
                    <a:pt x="2549" y="10421"/>
                  </a:cubicBezTo>
                  <a:cubicBezTo>
                    <a:pt x="2574" y="10551"/>
                    <a:pt x="2598" y="10702"/>
                    <a:pt x="2621" y="10875"/>
                  </a:cubicBezTo>
                  <a:cubicBezTo>
                    <a:pt x="2404" y="12990"/>
                    <a:pt x="1075" y="8821"/>
                    <a:pt x="614" y="11737"/>
                  </a:cubicBezTo>
                  <a:cubicBezTo>
                    <a:pt x="750" y="12457"/>
                    <a:pt x="265" y="10939"/>
                    <a:pt x="641" y="12324"/>
                  </a:cubicBezTo>
                  <a:cubicBezTo>
                    <a:pt x="548" y="12611"/>
                    <a:pt x="461" y="11826"/>
                    <a:pt x="376" y="12276"/>
                  </a:cubicBezTo>
                  <a:cubicBezTo>
                    <a:pt x="446" y="12967"/>
                    <a:pt x="681" y="12617"/>
                    <a:pt x="746" y="12891"/>
                  </a:cubicBezTo>
                  <a:cubicBezTo>
                    <a:pt x="600" y="12943"/>
                    <a:pt x="723" y="12806"/>
                    <a:pt x="760" y="13185"/>
                  </a:cubicBezTo>
                  <a:cubicBezTo>
                    <a:pt x="682" y="13828"/>
                    <a:pt x="200" y="13483"/>
                    <a:pt x="33" y="13053"/>
                  </a:cubicBezTo>
                  <a:cubicBezTo>
                    <a:pt x="-123" y="12626"/>
                    <a:pt x="325" y="14100"/>
                    <a:pt x="415" y="14126"/>
                  </a:cubicBezTo>
                  <a:cubicBezTo>
                    <a:pt x="373" y="14456"/>
                    <a:pt x="1116" y="15103"/>
                    <a:pt x="1262" y="15589"/>
                  </a:cubicBezTo>
                  <a:close/>
                  <a:moveTo>
                    <a:pt x="1262" y="15589"/>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83" name="Google Shape;83;p24"/>
            <p:cNvSpPr/>
            <p:nvPr/>
          </p:nvSpPr>
          <p:spPr>
            <a:xfrm>
              <a:off x="7370" y="2432"/>
              <a:ext cx="295" cy="374"/>
            </a:xfrm>
            <a:custGeom>
              <a:avLst/>
              <a:gdLst/>
              <a:ahLst/>
              <a:cxnLst/>
              <a:rect l="l" t="t" r="r" b="b"/>
              <a:pathLst>
                <a:path w="21429" h="21224" extrusionOk="0">
                  <a:moveTo>
                    <a:pt x="1925" y="16638"/>
                  </a:moveTo>
                  <a:cubicBezTo>
                    <a:pt x="2533" y="18971"/>
                    <a:pt x="5113" y="20463"/>
                    <a:pt x="7942" y="19838"/>
                  </a:cubicBezTo>
                  <a:cubicBezTo>
                    <a:pt x="9930" y="19398"/>
                    <a:pt x="11504" y="19740"/>
                    <a:pt x="12417" y="21224"/>
                  </a:cubicBezTo>
                  <a:cubicBezTo>
                    <a:pt x="13528" y="21020"/>
                    <a:pt x="14589" y="20824"/>
                    <a:pt x="15533" y="20650"/>
                  </a:cubicBezTo>
                  <a:cubicBezTo>
                    <a:pt x="16504" y="18801"/>
                    <a:pt x="15385" y="16378"/>
                    <a:pt x="18251" y="15046"/>
                  </a:cubicBezTo>
                  <a:cubicBezTo>
                    <a:pt x="18513" y="14925"/>
                    <a:pt x="18685" y="14464"/>
                    <a:pt x="18634" y="14191"/>
                  </a:cubicBezTo>
                  <a:cubicBezTo>
                    <a:pt x="18313" y="12433"/>
                    <a:pt x="19263" y="11531"/>
                    <a:pt x="21183" y="11578"/>
                  </a:cubicBezTo>
                  <a:cubicBezTo>
                    <a:pt x="20250" y="9936"/>
                    <a:pt x="18691" y="8351"/>
                    <a:pt x="18647" y="6741"/>
                  </a:cubicBezTo>
                  <a:cubicBezTo>
                    <a:pt x="18613" y="5494"/>
                    <a:pt x="20474" y="4215"/>
                    <a:pt x="21429" y="3030"/>
                  </a:cubicBezTo>
                  <a:cubicBezTo>
                    <a:pt x="20606" y="2465"/>
                    <a:pt x="19399" y="1878"/>
                    <a:pt x="18620" y="1046"/>
                  </a:cubicBezTo>
                  <a:cubicBezTo>
                    <a:pt x="17324" y="-335"/>
                    <a:pt x="16701" y="-376"/>
                    <a:pt x="15409" y="1085"/>
                  </a:cubicBezTo>
                  <a:cubicBezTo>
                    <a:pt x="14415" y="2209"/>
                    <a:pt x="13832" y="3766"/>
                    <a:pt x="11352" y="3477"/>
                  </a:cubicBezTo>
                  <a:cubicBezTo>
                    <a:pt x="11034" y="3441"/>
                    <a:pt x="10550" y="4317"/>
                    <a:pt x="10130" y="4763"/>
                  </a:cubicBezTo>
                  <a:cubicBezTo>
                    <a:pt x="9285" y="5663"/>
                    <a:pt x="8615" y="7124"/>
                    <a:pt x="7542" y="7337"/>
                  </a:cubicBezTo>
                  <a:cubicBezTo>
                    <a:pt x="5301" y="7783"/>
                    <a:pt x="4387" y="8715"/>
                    <a:pt x="4295" y="10437"/>
                  </a:cubicBezTo>
                  <a:cubicBezTo>
                    <a:pt x="3025" y="10100"/>
                    <a:pt x="1974" y="9820"/>
                    <a:pt x="198" y="9348"/>
                  </a:cubicBezTo>
                  <a:cubicBezTo>
                    <a:pt x="144" y="10729"/>
                    <a:pt x="-171" y="11958"/>
                    <a:pt x="126" y="13089"/>
                  </a:cubicBezTo>
                  <a:cubicBezTo>
                    <a:pt x="448" y="14317"/>
                    <a:pt x="1605" y="15410"/>
                    <a:pt x="1925" y="16638"/>
                  </a:cubicBezTo>
                  <a:close/>
                  <a:moveTo>
                    <a:pt x="1925" y="16638"/>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84" name="Google Shape;84;p24"/>
            <p:cNvSpPr/>
            <p:nvPr/>
          </p:nvSpPr>
          <p:spPr>
            <a:xfrm>
              <a:off x="7805" y="1257"/>
              <a:ext cx="284" cy="347"/>
            </a:xfrm>
            <a:custGeom>
              <a:avLst/>
              <a:gdLst/>
              <a:ahLst/>
              <a:cxnLst/>
              <a:rect l="l" t="t" r="r" b="b"/>
              <a:pathLst>
                <a:path w="21439" h="21453" extrusionOk="0">
                  <a:moveTo>
                    <a:pt x="19496" y="4957"/>
                  </a:moveTo>
                  <a:cubicBezTo>
                    <a:pt x="19504" y="4242"/>
                    <a:pt x="19196" y="3411"/>
                    <a:pt x="18694" y="2829"/>
                  </a:cubicBezTo>
                  <a:cubicBezTo>
                    <a:pt x="17803" y="1798"/>
                    <a:pt x="16732" y="838"/>
                    <a:pt x="15550" y="31"/>
                  </a:cubicBezTo>
                  <a:cubicBezTo>
                    <a:pt x="15289" y="-147"/>
                    <a:pt x="13648" y="496"/>
                    <a:pt x="13672" y="662"/>
                  </a:cubicBezTo>
                  <a:cubicBezTo>
                    <a:pt x="13795" y="1528"/>
                    <a:pt x="14069" y="2453"/>
                    <a:pt x="14625" y="3189"/>
                  </a:cubicBezTo>
                  <a:cubicBezTo>
                    <a:pt x="16385" y="5523"/>
                    <a:pt x="15582" y="7972"/>
                    <a:pt x="12472" y="9281"/>
                  </a:cubicBezTo>
                  <a:cubicBezTo>
                    <a:pt x="12104" y="8944"/>
                    <a:pt x="11735" y="8605"/>
                    <a:pt x="11285" y="8193"/>
                  </a:cubicBezTo>
                  <a:cubicBezTo>
                    <a:pt x="11164" y="9604"/>
                    <a:pt x="11061" y="10799"/>
                    <a:pt x="10992" y="11612"/>
                  </a:cubicBezTo>
                  <a:cubicBezTo>
                    <a:pt x="8610" y="11987"/>
                    <a:pt x="6151" y="11890"/>
                    <a:pt x="4453" y="12774"/>
                  </a:cubicBezTo>
                  <a:cubicBezTo>
                    <a:pt x="2649" y="13713"/>
                    <a:pt x="1566" y="15581"/>
                    <a:pt x="0" y="17220"/>
                  </a:cubicBezTo>
                  <a:cubicBezTo>
                    <a:pt x="690" y="17577"/>
                    <a:pt x="1544" y="18021"/>
                    <a:pt x="2582" y="18559"/>
                  </a:cubicBezTo>
                  <a:cubicBezTo>
                    <a:pt x="2582" y="18679"/>
                    <a:pt x="2392" y="19196"/>
                    <a:pt x="2621" y="19501"/>
                  </a:cubicBezTo>
                  <a:cubicBezTo>
                    <a:pt x="3149" y="20206"/>
                    <a:pt x="3881" y="20809"/>
                    <a:pt x="4530" y="21453"/>
                  </a:cubicBezTo>
                  <a:cubicBezTo>
                    <a:pt x="4865" y="20769"/>
                    <a:pt x="5336" y="20106"/>
                    <a:pt x="5509" y="19396"/>
                  </a:cubicBezTo>
                  <a:cubicBezTo>
                    <a:pt x="5939" y="17633"/>
                    <a:pt x="4717" y="16511"/>
                    <a:pt x="2859" y="15760"/>
                  </a:cubicBezTo>
                  <a:cubicBezTo>
                    <a:pt x="4157" y="15475"/>
                    <a:pt x="5213" y="15243"/>
                    <a:pt x="6269" y="15012"/>
                  </a:cubicBezTo>
                  <a:cubicBezTo>
                    <a:pt x="5715" y="16378"/>
                    <a:pt x="5712" y="17547"/>
                    <a:pt x="7312" y="17942"/>
                  </a:cubicBezTo>
                  <a:cubicBezTo>
                    <a:pt x="8310" y="17389"/>
                    <a:pt x="8986" y="17074"/>
                    <a:pt x="9571" y="16669"/>
                  </a:cubicBezTo>
                  <a:cubicBezTo>
                    <a:pt x="9920" y="16428"/>
                    <a:pt x="10397" y="16003"/>
                    <a:pt x="10333" y="15740"/>
                  </a:cubicBezTo>
                  <a:cubicBezTo>
                    <a:pt x="10238" y="15350"/>
                    <a:pt x="9788" y="14840"/>
                    <a:pt x="9354" y="14728"/>
                  </a:cubicBezTo>
                  <a:cubicBezTo>
                    <a:pt x="8750" y="14571"/>
                    <a:pt x="8021" y="14733"/>
                    <a:pt x="7345" y="14759"/>
                  </a:cubicBezTo>
                  <a:cubicBezTo>
                    <a:pt x="10633" y="12130"/>
                    <a:pt x="10955" y="16434"/>
                    <a:pt x="13320" y="16469"/>
                  </a:cubicBezTo>
                  <a:cubicBezTo>
                    <a:pt x="13743" y="15601"/>
                    <a:pt x="14171" y="14720"/>
                    <a:pt x="14375" y="14302"/>
                  </a:cubicBezTo>
                  <a:cubicBezTo>
                    <a:pt x="16726" y="13782"/>
                    <a:pt x="18787" y="13327"/>
                    <a:pt x="21253" y="12782"/>
                  </a:cubicBezTo>
                  <a:cubicBezTo>
                    <a:pt x="21273" y="12575"/>
                    <a:pt x="21600" y="11893"/>
                    <a:pt x="21337" y="11440"/>
                  </a:cubicBezTo>
                  <a:cubicBezTo>
                    <a:pt x="20136" y="9376"/>
                    <a:pt x="19468" y="7257"/>
                    <a:pt x="19496" y="4957"/>
                  </a:cubicBezTo>
                  <a:close/>
                  <a:moveTo>
                    <a:pt x="19496" y="4957"/>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85" name="Google Shape;85;p24"/>
            <p:cNvSpPr/>
            <p:nvPr/>
          </p:nvSpPr>
          <p:spPr>
            <a:xfrm>
              <a:off x="7660" y="2032"/>
              <a:ext cx="138" cy="202"/>
            </a:xfrm>
            <a:custGeom>
              <a:avLst/>
              <a:gdLst/>
              <a:ahLst/>
              <a:cxnLst/>
              <a:rect l="l" t="t" r="r" b="b"/>
              <a:pathLst>
                <a:path w="21146" h="21600" extrusionOk="0">
                  <a:moveTo>
                    <a:pt x="124" y="10118"/>
                  </a:moveTo>
                  <a:cubicBezTo>
                    <a:pt x="1355" y="12792"/>
                    <a:pt x="3368" y="15352"/>
                    <a:pt x="5627" y="17694"/>
                  </a:cubicBezTo>
                  <a:cubicBezTo>
                    <a:pt x="6166" y="18254"/>
                    <a:pt x="8935" y="17738"/>
                    <a:pt x="10672" y="17802"/>
                  </a:cubicBezTo>
                  <a:cubicBezTo>
                    <a:pt x="11122" y="17820"/>
                    <a:pt x="11528" y="18187"/>
                    <a:pt x="11985" y="18350"/>
                  </a:cubicBezTo>
                  <a:cubicBezTo>
                    <a:pt x="15096" y="19462"/>
                    <a:pt x="18215" y="20562"/>
                    <a:pt x="21146" y="21600"/>
                  </a:cubicBezTo>
                  <a:cubicBezTo>
                    <a:pt x="19870" y="17130"/>
                    <a:pt x="17505" y="15909"/>
                    <a:pt x="9621" y="16135"/>
                  </a:cubicBezTo>
                  <a:cubicBezTo>
                    <a:pt x="9131" y="14336"/>
                    <a:pt x="7261" y="11542"/>
                    <a:pt x="8354" y="10767"/>
                  </a:cubicBezTo>
                  <a:cubicBezTo>
                    <a:pt x="13145" y="7373"/>
                    <a:pt x="10141" y="4362"/>
                    <a:pt x="8728" y="1331"/>
                  </a:cubicBezTo>
                  <a:cubicBezTo>
                    <a:pt x="6423" y="910"/>
                    <a:pt x="4325" y="526"/>
                    <a:pt x="1446" y="0"/>
                  </a:cubicBezTo>
                  <a:cubicBezTo>
                    <a:pt x="1446" y="2136"/>
                    <a:pt x="1640" y="3920"/>
                    <a:pt x="1387" y="5674"/>
                  </a:cubicBezTo>
                  <a:cubicBezTo>
                    <a:pt x="1168" y="7187"/>
                    <a:pt x="-454" y="8864"/>
                    <a:pt x="124" y="10118"/>
                  </a:cubicBezTo>
                  <a:close/>
                  <a:moveTo>
                    <a:pt x="124" y="10118"/>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86" name="Google Shape;86;p24"/>
            <p:cNvSpPr/>
            <p:nvPr/>
          </p:nvSpPr>
          <p:spPr>
            <a:xfrm>
              <a:off x="4825" y="131"/>
              <a:ext cx="3649" cy="2736"/>
            </a:xfrm>
            <a:custGeom>
              <a:avLst/>
              <a:gdLst/>
              <a:ahLst/>
              <a:cxnLst/>
              <a:rect l="l" t="t" r="r" b="b"/>
              <a:pathLst>
                <a:path w="21600" h="21412" extrusionOk="0">
                  <a:moveTo>
                    <a:pt x="13047" y="8659"/>
                  </a:moveTo>
                  <a:cubicBezTo>
                    <a:pt x="13043" y="8628"/>
                    <a:pt x="13040" y="8596"/>
                    <a:pt x="13036" y="8564"/>
                  </a:cubicBezTo>
                  <a:cubicBezTo>
                    <a:pt x="13208" y="8537"/>
                    <a:pt x="13379" y="8508"/>
                    <a:pt x="13550" y="8481"/>
                  </a:cubicBezTo>
                  <a:cubicBezTo>
                    <a:pt x="13553" y="8507"/>
                    <a:pt x="13556" y="8534"/>
                    <a:pt x="13559" y="8560"/>
                  </a:cubicBezTo>
                  <a:cubicBezTo>
                    <a:pt x="13388" y="8593"/>
                    <a:pt x="13218" y="8626"/>
                    <a:pt x="13047" y="8659"/>
                  </a:cubicBezTo>
                  <a:close/>
                  <a:moveTo>
                    <a:pt x="5768" y="2186"/>
                  </a:moveTo>
                  <a:cubicBezTo>
                    <a:pt x="5731" y="2281"/>
                    <a:pt x="5659" y="2396"/>
                    <a:pt x="5590" y="2413"/>
                  </a:cubicBezTo>
                  <a:cubicBezTo>
                    <a:pt x="5495" y="2435"/>
                    <a:pt x="5389" y="2373"/>
                    <a:pt x="5269" y="2342"/>
                  </a:cubicBezTo>
                  <a:cubicBezTo>
                    <a:pt x="5436" y="2244"/>
                    <a:pt x="5709" y="2256"/>
                    <a:pt x="5563" y="1850"/>
                  </a:cubicBezTo>
                  <a:cubicBezTo>
                    <a:pt x="5807" y="1764"/>
                    <a:pt x="6019" y="1819"/>
                    <a:pt x="6205" y="2047"/>
                  </a:cubicBezTo>
                  <a:cubicBezTo>
                    <a:pt x="6059" y="2001"/>
                    <a:pt x="5914" y="1954"/>
                    <a:pt x="5749" y="1902"/>
                  </a:cubicBezTo>
                  <a:cubicBezTo>
                    <a:pt x="5760" y="2020"/>
                    <a:pt x="5793" y="2124"/>
                    <a:pt x="5768" y="2186"/>
                  </a:cubicBezTo>
                  <a:close/>
                  <a:moveTo>
                    <a:pt x="20462" y="2744"/>
                  </a:moveTo>
                  <a:cubicBezTo>
                    <a:pt x="20384" y="2662"/>
                    <a:pt x="20330" y="2605"/>
                    <a:pt x="20275" y="2547"/>
                  </a:cubicBezTo>
                  <a:cubicBezTo>
                    <a:pt x="20282" y="2521"/>
                    <a:pt x="20289" y="2494"/>
                    <a:pt x="20296" y="2467"/>
                  </a:cubicBezTo>
                  <a:cubicBezTo>
                    <a:pt x="20729" y="2549"/>
                    <a:pt x="21141" y="2752"/>
                    <a:pt x="21600" y="2944"/>
                  </a:cubicBezTo>
                  <a:cubicBezTo>
                    <a:pt x="21530" y="2812"/>
                    <a:pt x="21321" y="2748"/>
                    <a:pt x="21529" y="2607"/>
                  </a:cubicBezTo>
                  <a:cubicBezTo>
                    <a:pt x="21531" y="2605"/>
                    <a:pt x="21510" y="2504"/>
                    <a:pt x="21492" y="2499"/>
                  </a:cubicBezTo>
                  <a:cubicBezTo>
                    <a:pt x="21269" y="2434"/>
                    <a:pt x="21045" y="2373"/>
                    <a:pt x="20820" y="2323"/>
                  </a:cubicBezTo>
                  <a:cubicBezTo>
                    <a:pt x="20733" y="2304"/>
                    <a:pt x="20636" y="2343"/>
                    <a:pt x="20553" y="2310"/>
                  </a:cubicBezTo>
                  <a:cubicBezTo>
                    <a:pt x="20241" y="2186"/>
                    <a:pt x="19937" y="2024"/>
                    <a:pt x="19622" y="1912"/>
                  </a:cubicBezTo>
                  <a:cubicBezTo>
                    <a:pt x="19107" y="1728"/>
                    <a:pt x="18586" y="1564"/>
                    <a:pt x="18025" y="1643"/>
                  </a:cubicBezTo>
                  <a:cubicBezTo>
                    <a:pt x="18078" y="1702"/>
                    <a:pt x="18122" y="1750"/>
                    <a:pt x="18188" y="1822"/>
                  </a:cubicBezTo>
                  <a:cubicBezTo>
                    <a:pt x="17625" y="1743"/>
                    <a:pt x="17095" y="1668"/>
                    <a:pt x="16564" y="1594"/>
                  </a:cubicBezTo>
                  <a:cubicBezTo>
                    <a:pt x="16205" y="1544"/>
                    <a:pt x="15846" y="1465"/>
                    <a:pt x="15486" y="1455"/>
                  </a:cubicBezTo>
                  <a:cubicBezTo>
                    <a:pt x="15133" y="1444"/>
                    <a:pt x="14853" y="982"/>
                    <a:pt x="14472" y="1191"/>
                  </a:cubicBezTo>
                  <a:cubicBezTo>
                    <a:pt x="14468" y="1193"/>
                    <a:pt x="14459" y="1186"/>
                    <a:pt x="14454" y="1180"/>
                  </a:cubicBezTo>
                  <a:cubicBezTo>
                    <a:pt x="14236" y="919"/>
                    <a:pt x="13961" y="1048"/>
                    <a:pt x="13713" y="1001"/>
                  </a:cubicBezTo>
                  <a:cubicBezTo>
                    <a:pt x="13647" y="989"/>
                    <a:pt x="13573" y="1061"/>
                    <a:pt x="13491" y="1100"/>
                  </a:cubicBezTo>
                  <a:cubicBezTo>
                    <a:pt x="13536" y="1145"/>
                    <a:pt x="13561" y="1171"/>
                    <a:pt x="13599" y="1210"/>
                  </a:cubicBezTo>
                  <a:cubicBezTo>
                    <a:pt x="13317" y="1393"/>
                    <a:pt x="13038" y="1294"/>
                    <a:pt x="12742" y="1254"/>
                  </a:cubicBezTo>
                  <a:cubicBezTo>
                    <a:pt x="12733" y="1529"/>
                    <a:pt x="12614" y="1452"/>
                    <a:pt x="12507" y="1369"/>
                  </a:cubicBezTo>
                  <a:cubicBezTo>
                    <a:pt x="12415" y="1297"/>
                    <a:pt x="12334" y="1198"/>
                    <a:pt x="12243" y="1121"/>
                  </a:cubicBezTo>
                  <a:cubicBezTo>
                    <a:pt x="12183" y="1070"/>
                    <a:pt x="12114" y="1009"/>
                    <a:pt x="12047" y="1003"/>
                  </a:cubicBezTo>
                  <a:cubicBezTo>
                    <a:pt x="11674" y="969"/>
                    <a:pt x="11317" y="792"/>
                    <a:pt x="10934" y="842"/>
                  </a:cubicBezTo>
                  <a:cubicBezTo>
                    <a:pt x="10685" y="873"/>
                    <a:pt x="10431" y="849"/>
                    <a:pt x="10180" y="828"/>
                  </a:cubicBezTo>
                  <a:cubicBezTo>
                    <a:pt x="10073" y="818"/>
                    <a:pt x="9970" y="745"/>
                    <a:pt x="9863" y="714"/>
                  </a:cubicBezTo>
                  <a:cubicBezTo>
                    <a:pt x="9818" y="700"/>
                    <a:pt x="9761" y="700"/>
                    <a:pt x="9720" y="725"/>
                  </a:cubicBezTo>
                  <a:cubicBezTo>
                    <a:pt x="9575" y="811"/>
                    <a:pt x="9435" y="910"/>
                    <a:pt x="9294" y="1005"/>
                  </a:cubicBezTo>
                  <a:cubicBezTo>
                    <a:pt x="9282" y="976"/>
                    <a:pt x="9270" y="948"/>
                    <a:pt x="9259" y="920"/>
                  </a:cubicBezTo>
                  <a:cubicBezTo>
                    <a:pt x="9417" y="780"/>
                    <a:pt x="9576" y="641"/>
                    <a:pt x="9736" y="500"/>
                  </a:cubicBezTo>
                  <a:cubicBezTo>
                    <a:pt x="9607" y="299"/>
                    <a:pt x="9448" y="253"/>
                    <a:pt x="9265" y="268"/>
                  </a:cubicBezTo>
                  <a:cubicBezTo>
                    <a:pt x="9116" y="281"/>
                    <a:pt x="8964" y="281"/>
                    <a:pt x="8816" y="258"/>
                  </a:cubicBezTo>
                  <a:cubicBezTo>
                    <a:pt x="8689" y="238"/>
                    <a:pt x="8548" y="214"/>
                    <a:pt x="8447" y="126"/>
                  </a:cubicBezTo>
                  <a:cubicBezTo>
                    <a:pt x="8301" y="-4"/>
                    <a:pt x="8099" y="-67"/>
                    <a:pt x="8017" y="105"/>
                  </a:cubicBezTo>
                  <a:cubicBezTo>
                    <a:pt x="7907" y="336"/>
                    <a:pt x="7760" y="297"/>
                    <a:pt x="7600" y="316"/>
                  </a:cubicBezTo>
                  <a:cubicBezTo>
                    <a:pt x="7270" y="357"/>
                    <a:pt x="6942" y="430"/>
                    <a:pt x="6614" y="497"/>
                  </a:cubicBezTo>
                  <a:cubicBezTo>
                    <a:pt x="6574" y="505"/>
                    <a:pt x="6539" y="561"/>
                    <a:pt x="6490" y="608"/>
                  </a:cubicBezTo>
                  <a:cubicBezTo>
                    <a:pt x="6570" y="664"/>
                    <a:pt x="6634" y="709"/>
                    <a:pt x="6721" y="769"/>
                  </a:cubicBezTo>
                  <a:cubicBezTo>
                    <a:pt x="6459" y="894"/>
                    <a:pt x="6204" y="646"/>
                    <a:pt x="5964" y="879"/>
                  </a:cubicBezTo>
                  <a:cubicBezTo>
                    <a:pt x="6117" y="989"/>
                    <a:pt x="6253" y="1086"/>
                    <a:pt x="6379" y="1177"/>
                  </a:cubicBezTo>
                  <a:lnTo>
                    <a:pt x="5456" y="1177"/>
                  </a:lnTo>
                  <a:cubicBezTo>
                    <a:pt x="5402" y="1208"/>
                    <a:pt x="5345" y="1243"/>
                    <a:pt x="5337" y="1248"/>
                  </a:cubicBezTo>
                  <a:cubicBezTo>
                    <a:pt x="5413" y="1425"/>
                    <a:pt x="5478" y="1576"/>
                    <a:pt x="5543" y="1728"/>
                  </a:cubicBezTo>
                  <a:cubicBezTo>
                    <a:pt x="5522" y="1744"/>
                    <a:pt x="5502" y="1760"/>
                    <a:pt x="5481" y="1776"/>
                  </a:cubicBezTo>
                  <a:cubicBezTo>
                    <a:pt x="5384" y="1558"/>
                    <a:pt x="5121" y="1490"/>
                    <a:pt x="5182" y="1127"/>
                  </a:cubicBezTo>
                  <a:cubicBezTo>
                    <a:pt x="5119" y="1100"/>
                    <a:pt x="5058" y="1080"/>
                    <a:pt x="5000" y="1052"/>
                  </a:cubicBezTo>
                  <a:cubicBezTo>
                    <a:pt x="4981" y="1043"/>
                    <a:pt x="4963" y="1034"/>
                    <a:pt x="4946" y="1023"/>
                  </a:cubicBezTo>
                  <a:cubicBezTo>
                    <a:pt x="4875" y="981"/>
                    <a:pt x="4811" y="918"/>
                    <a:pt x="4743" y="864"/>
                  </a:cubicBezTo>
                  <a:cubicBezTo>
                    <a:pt x="4689" y="984"/>
                    <a:pt x="4643" y="1113"/>
                    <a:pt x="4577" y="1221"/>
                  </a:cubicBezTo>
                  <a:cubicBezTo>
                    <a:pt x="4484" y="1374"/>
                    <a:pt x="4496" y="1481"/>
                    <a:pt x="4572" y="1566"/>
                  </a:cubicBezTo>
                  <a:cubicBezTo>
                    <a:pt x="4595" y="1593"/>
                    <a:pt x="4626" y="1618"/>
                    <a:pt x="4661" y="1641"/>
                  </a:cubicBezTo>
                  <a:cubicBezTo>
                    <a:pt x="4722" y="1682"/>
                    <a:pt x="4784" y="1721"/>
                    <a:pt x="4843" y="1764"/>
                  </a:cubicBezTo>
                  <a:cubicBezTo>
                    <a:pt x="4895" y="1801"/>
                    <a:pt x="4944" y="1843"/>
                    <a:pt x="5003" y="1891"/>
                  </a:cubicBezTo>
                  <a:cubicBezTo>
                    <a:pt x="4827" y="1856"/>
                    <a:pt x="4656" y="1821"/>
                    <a:pt x="4483" y="1787"/>
                  </a:cubicBezTo>
                  <a:lnTo>
                    <a:pt x="4458" y="2968"/>
                  </a:lnTo>
                  <a:lnTo>
                    <a:pt x="4786" y="4122"/>
                  </a:lnTo>
                  <a:lnTo>
                    <a:pt x="4786" y="4952"/>
                  </a:lnTo>
                  <a:lnTo>
                    <a:pt x="5441" y="5023"/>
                  </a:lnTo>
                  <a:lnTo>
                    <a:pt x="5768" y="5997"/>
                  </a:lnTo>
                  <a:lnTo>
                    <a:pt x="5577" y="7475"/>
                  </a:lnTo>
                  <a:lnTo>
                    <a:pt x="5250" y="6863"/>
                  </a:lnTo>
                  <a:lnTo>
                    <a:pt x="4676" y="6069"/>
                  </a:lnTo>
                  <a:lnTo>
                    <a:pt x="4240" y="6285"/>
                  </a:lnTo>
                  <a:lnTo>
                    <a:pt x="4049" y="7375"/>
                  </a:lnTo>
                  <a:cubicBezTo>
                    <a:pt x="4111" y="7476"/>
                    <a:pt x="4160" y="7592"/>
                    <a:pt x="4232" y="7735"/>
                  </a:cubicBezTo>
                  <a:lnTo>
                    <a:pt x="3939" y="7735"/>
                  </a:lnTo>
                  <a:cubicBezTo>
                    <a:pt x="3943" y="7797"/>
                    <a:pt x="3948" y="7852"/>
                    <a:pt x="3952" y="7916"/>
                  </a:cubicBezTo>
                  <a:cubicBezTo>
                    <a:pt x="3908" y="7929"/>
                    <a:pt x="3860" y="7942"/>
                    <a:pt x="3805" y="7958"/>
                  </a:cubicBezTo>
                  <a:cubicBezTo>
                    <a:pt x="3931" y="8278"/>
                    <a:pt x="4251" y="8363"/>
                    <a:pt x="4286" y="8750"/>
                  </a:cubicBezTo>
                  <a:cubicBezTo>
                    <a:pt x="4392" y="8575"/>
                    <a:pt x="4463" y="8583"/>
                    <a:pt x="4616" y="8797"/>
                  </a:cubicBezTo>
                  <a:cubicBezTo>
                    <a:pt x="4537" y="9030"/>
                    <a:pt x="4433" y="8861"/>
                    <a:pt x="4340" y="8824"/>
                  </a:cubicBezTo>
                  <a:cubicBezTo>
                    <a:pt x="4447" y="9182"/>
                    <a:pt x="4554" y="9541"/>
                    <a:pt x="4661" y="9898"/>
                  </a:cubicBezTo>
                  <a:cubicBezTo>
                    <a:pt x="4374" y="10084"/>
                    <a:pt x="4028" y="10017"/>
                    <a:pt x="3831" y="9749"/>
                  </a:cubicBezTo>
                  <a:cubicBezTo>
                    <a:pt x="3726" y="9607"/>
                    <a:pt x="3778" y="9265"/>
                    <a:pt x="3950" y="9025"/>
                  </a:cubicBezTo>
                  <a:cubicBezTo>
                    <a:pt x="3843" y="8895"/>
                    <a:pt x="3719" y="8778"/>
                    <a:pt x="3606" y="8653"/>
                  </a:cubicBezTo>
                  <a:lnTo>
                    <a:pt x="3585" y="8918"/>
                  </a:lnTo>
                  <a:lnTo>
                    <a:pt x="2479" y="8612"/>
                  </a:lnTo>
                  <a:cubicBezTo>
                    <a:pt x="2496" y="8636"/>
                    <a:pt x="2514" y="8661"/>
                    <a:pt x="2533" y="8685"/>
                  </a:cubicBezTo>
                  <a:cubicBezTo>
                    <a:pt x="2208" y="8970"/>
                    <a:pt x="1906" y="8931"/>
                    <a:pt x="1631" y="8757"/>
                  </a:cubicBezTo>
                  <a:cubicBezTo>
                    <a:pt x="1343" y="8574"/>
                    <a:pt x="1089" y="8549"/>
                    <a:pt x="820" y="8785"/>
                  </a:cubicBezTo>
                  <a:cubicBezTo>
                    <a:pt x="776" y="8824"/>
                    <a:pt x="707" y="8811"/>
                    <a:pt x="651" y="8829"/>
                  </a:cubicBezTo>
                  <a:cubicBezTo>
                    <a:pt x="575" y="8854"/>
                    <a:pt x="472" y="8750"/>
                    <a:pt x="428" y="8954"/>
                  </a:cubicBezTo>
                  <a:cubicBezTo>
                    <a:pt x="414" y="9017"/>
                    <a:pt x="242" y="9021"/>
                    <a:pt x="143" y="9053"/>
                  </a:cubicBezTo>
                  <a:lnTo>
                    <a:pt x="0" y="9387"/>
                  </a:lnTo>
                  <a:cubicBezTo>
                    <a:pt x="19" y="9403"/>
                    <a:pt x="46" y="9415"/>
                    <a:pt x="83" y="9424"/>
                  </a:cubicBezTo>
                  <a:cubicBezTo>
                    <a:pt x="68" y="9485"/>
                    <a:pt x="27" y="9577"/>
                    <a:pt x="43" y="9603"/>
                  </a:cubicBezTo>
                  <a:cubicBezTo>
                    <a:pt x="140" y="9755"/>
                    <a:pt x="248" y="9898"/>
                    <a:pt x="360" y="10031"/>
                  </a:cubicBezTo>
                  <a:cubicBezTo>
                    <a:pt x="399" y="10077"/>
                    <a:pt x="461" y="10098"/>
                    <a:pt x="515" y="10107"/>
                  </a:cubicBezTo>
                  <a:cubicBezTo>
                    <a:pt x="587" y="10120"/>
                    <a:pt x="710" y="10145"/>
                    <a:pt x="727" y="10104"/>
                  </a:cubicBezTo>
                  <a:cubicBezTo>
                    <a:pt x="804" y="9920"/>
                    <a:pt x="894" y="10002"/>
                    <a:pt x="964" y="10071"/>
                  </a:cubicBezTo>
                  <a:cubicBezTo>
                    <a:pt x="1116" y="10220"/>
                    <a:pt x="1244" y="10240"/>
                    <a:pt x="1399" y="10063"/>
                  </a:cubicBezTo>
                  <a:cubicBezTo>
                    <a:pt x="1453" y="10001"/>
                    <a:pt x="1568" y="10031"/>
                    <a:pt x="1652" y="10020"/>
                  </a:cubicBezTo>
                  <a:cubicBezTo>
                    <a:pt x="1656" y="10134"/>
                    <a:pt x="1661" y="10248"/>
                    <a:pt x="1666" y="10362"/>
                  </a:cubicBezTo>
                  <a:cubicBezTo>
                    <a:pt x="1668" y="10407"/>
                    <a:pt x="1685" y="10477"/>
                    <a:pt x="1669" y="10493"/>
                  </a:cubicBezTo>
                  <a:cubicBezTo>
                    <a:pt x="1467" y="10703"/>
                    <a:pt x="1611" y="11024"/>
                    <a:pt x="1522" y="11274"/>
                  </a:cubicBezTo>
                  <a:cubicBezTo>
                    <a:pt x="1495" y="11348"/>
                    <a:pt x="1468" y="11417"/>
                    <a:pt x="1431" y="11464"/>
                  </a:cubicBezTo>
                  <a:cubicBezTo>
                    <a:pt x="1439" y="11485"/>
                    <a:pt x="1447" y="11507"/>
                    <a:pt x="1454" y="11529"/>
                  </a:cubicBezTo>
                  <a:cubicBezTo>
                    <a:pt x="1462" y="11551"/>
                    <a:pt x="1469" y="11573"/>
                    <a:pt x="1475" y="11596"/>
                  </a:cubicBezTo>
                  <a:cubicBezTo>
                    <a:pt x="1482" y="11619"/>
                    <a:pt x="1488" y="11641"/>
                    <a:pt x="1494" y="11665"/>
                  </a:cubicBezTo>
                  <a:cubicBezTo>
                    <a:pt x="1499" y="11688"/>
                    <a:pt x="1505" y="11711"/>
                    <a:pt x="1510" y="11735"/>
                  </a:cubicBezTo>
                  <a:cubicBezTo>
                    <a:pt x="1514" y="11756"/>
                    <a:pt x="1518" y="11777"/>
                    <a:pt x="1522" y="11798"/>
                  </a:cubicBezTo>
                  <a:lnTo>
                    <a:pt x="1531" y="11853"/>
                  </a:lnTo>
                  <a:cubicBezTo>
                    <a:pt x="1539" y="11912"/>
                    <a:pt x="1546" y="11973"/>
                    <a:pt x="1550" y="12035"/>
                  </a:cubicBezTo>
                  <a:cubicBezTo>
                    <a:pt x="1551" y="12051"/>
                    <a:pt x="1552" y="12068"/>
                    <a:pt x="1553" y="12084"/>
                  </a:cubicBezTo>
                  <a:cubicBezTo>
                    <a:pt x="1554" y="12100"/>
                    <a:pt x="1554" y="12115"/>
                    <a:pt x="1555" y="12131"/>
                  </a:cubicBezTo>
                  <a:cubicBezTo>
                    <a:pt x="1555" y="12131"/>
                    <a:pt x="1555" y="12132"/>
                    <a:pt x="1555" y="12132"/>
                  </a:cubicBezTo>
                  <a:cubicBezTo>
                    <a:pt x="1597" y="12220"/>
                    <a:pt x="1645" y="12320"/>
                    <a:pt x="1691" y="12421"/>
                  </a:cubicBezTo>
                  <a:cubicBezTo>
                    <a:pt x="1812" y="12688"/>
                    <a:pt x="1930" y="12957"/>
                    <a:pt x="2053" y="13221"/>
                  </a:cubicBezTo>
                  <a:cubicBezTo>
                    <a:pt x="2084" y="13287"/>
                    <a:pt x="2139" y="13333"/>
                    <a:pt x="2169" y="13400"/>
                  </a:cubicBezTo>
                  <a:cubicBezTo>
                    <a:pt x="2248" y="13576"/>
                    <a:pt x="2344" y="13749"/>
                    <a:pt x="2387" y="13942"/>
                  </a:cubicBezTo>
                  <a:cubicBezTo>
                    <a:pt x="2433" y="14152"/>
                    <a:pt x="2450" y="14355"/>
                    <a:pt x="2618" y="14477"/>
                  </a:cubicBezTo>
                  <a:cubicBezTo>
                    <a:pt x="2687" y="14528"/>
                    <a:pt x="2730" y="14649"/>
                    <a:pt x="2777" y="14746"/>
                  </a:cubicBezTo>
                  <a:cubicBezTo>
                    <a:pt x="2822" y="14836"/>
                    <a:pt x="2842" y="14949"/>
                    <a:pt x="2895" y="15027"/>
                  </a:cubicBezTo>
                  <a:cubicBezTo>
                    <a:pt x="2937" y="15090"/>
                    <a:pt x="2972" y="15156"/>
                    <a:pt x="3002" y="15225"/>
                  </a:cubicBezTo>
                  <a:cubicBezTo>
                    <a:pt x="3006" y="15236"/>
                    <a:pt x="3011" y="15247"/>
                    <a:pt x="3015" y="15257"/>
                  </a:cubicBezTo>
                  <a:cubicBezTo>
                    <a:pt x="3020" y="15268"/>
                    <a:pt x="3024" y="15279"/>
                    <a:pt x="3028" y="15290"/>
                  </a:cubicBezTo>
                  <a:cubicBezTo>
                    <a:pt x="3032" y="15301"/>
                    <a:pt x="3036" y="15313"/>
                    <a:pt x="3040" y="15323"/>
                  </a:cubicBezTo>
                  <a:cubicBezTo>
                    <a:pt x="3046" y="15342"/>
                    <a:pt x="3052" y="15360"/>
                    <a:pt x="3058" y="15379"/>
                  </a:cubicBezTo>
                  <a:cubicBezTo>
                    <a:pt x="3062" y="15390"/>
                    <a:pt x="3065" y="15402"/>
                    <a:pt x="3068" y="15414"/>
                  </a:cubicBezTo>
                  <a:cubicBezTo>
                    <a:pt x="3073" y="15429"/>
                    <a:pt x="3076" y="15445"/>
                    <a:pt x="3080" y="15460"/>
                  </a:cubicBezTo>
                  <a:lnTo>
                    <a:pt x="3080" y="15461"/>
                  </a:lnTo>
                  <a:cubicBezTo>
                    <a:pt x="3081" y="15462"/>
                    <a:pt x="3082" y="15464"/>
                    <a:pt x="3082" y="15466"/>
                  </a:cubicBezTo>
                  <a:cubicBezTo>
                    <a:pt x="3085" y="15476"/>
                    <a:pt x="3087" y="15486"/>
                    <a:pt x="3089" y="15495"/>
                  </a:cubicBezTo>
                  <a:cubicBezTo>
                    <a:pt x="3089" y="15495"/>
                    <a:pt x="3089" y="15496"/>
                    <a:pt x="3089" y="15496"/>
                  </a:cubicBezTo>
                  <a:cubicBezTo>
                    <a:pt x="3089" y="15498"/>
                    <a:pt x="3090" y="15499"/>
                    <a:pt x="3090" y="15500"/>
                  </a:cubicBezTo>
                  <a:cubicBezTo>
                    <a:pt x="3090" y="15500"/>
                    <a:pt x="3090" y="15500"/>
                    <a:pt x="3090" y="15501"/>
                  </a:cubicBezTo>
                  <a:cubicBezTo>
                    <a:pt x="3093" y="15511"/>
                    <a:pt x="3095" y="15521"/>
                    <a:pt x="3097" y="15532"/>
                  </a:cubicBezTo>
                  <a:cubicBezTo>
                    <a:pt x="3099" y="15541"/>
                    <a:pt x="3102" y="15551"/>
                    <a:pt x="3103" y="15561"/>
                  </a:cubicBezTo>
                  <a:cubicBezTo>
                    <a:pt x="3106" y="15573"/>
                    <a:pt x="3108" y="15585"/>
                    <a:pt x="3110" y="15597"/>
                  </a:cubicBezTo>
                  <a:cubicBezTo>
                    <a:pt x="3113" y="15613"/>
                    <a:pt x="3116" y="15629"/>
                    <a:pt x="3118" y="15644"/>
                  </a:cubicBezTo>
                  <a:cubicBezTo>
                    <a:pt x="3121" y="15660"/>
                    <a:pt x="3124" y="15676"/>
                    <a:pt x="3126" y="15691"/>
                  </a:cubicBezTo>
                  <a:cubicBezTo>
                    <a:pt x="3129" y="15708"/>
                    <a:pt x="3131" y="15725"/>
                    <a:pt x="3133" y="15742"/>
                  </a:cubicBezTo>
                  <a:cubicBezTo>
                    <a:pt x="3134" y="15744"/>
                    <a:pt x="3134" y="15745"/>
                    <a:pt x="3134" y="15747"/>
                  </a:cubicBezTo>
                  <a:cubicBezTo>
                    <a:pt x="3136" y="15765"/>
                    <a:pt x="3139" y="15784"/>
                    <a:pt x="3141" y="15802"/>
                  </a:cubicBezTo>
                  <a:cubicBezTo>
                    <a:pt x="3141" y="15806"/>
                    <a:pt x="3142" y="15810"/>
                    <a:pt x="3142" y="15814"/>
                  </a:cubicBezTo>
                  <a:cubicBezTo>
                    <a:pt x="3144" y="15830"/>
                    <a:pt x="3146" y="15846"/>
                    <a:pt x="3148" y="15862"/>
                  </a:cubicBezTo>
                  <a:cubicBezTo>
                    <a:pt x="3158" y="15956"/>
                    <a:pt x="3166" y="16052"/>
                    <a:pt x="3175" y="16147"/>
                  </a:cubicBezTo>
                  <a:cubicBezTo>
                    <a:pt x="3179" y="16187"/>
                    <a:pt x="3182" y="16226"/>
                    <a:pt x="3186" y="16266"/>
                  </a:cubicBezTo>
                  <a:cubicBezTo>
                    <a:pt x="3189" y="16297"/>
                    <a:pt x="3193" y="16328"/>
                    <a:pt x="3197" y="16359"/>
                  </a:cubicBezTo>
                  <a:cubicBezTo>
                    <a:pt x="3198" y="16366"/>
                    <a:pt x="3199" y="16372"/>
                    <a:pt x="3200" y="16379"/>
                  </a:cubicBezTo>
                  <a:cubicBezTo>
                    <a:pt x="3200" y="16386"/>
                    <a:pt x="3201" y="16392"/>
                    <a:pt x="3202" y="16399"/>
                  </a:cubicBezTo>
                  <a:cubicBezTo>
                    <a:pt x="3204" y="16417"/>
                    <a:pt x="3206" y="16433"/>
                    <a:pt x="3209" y="16451"/>
                  </a:cubicBezTo>
                  <a:cubicBezTo>
                    <a:pt x="3210" y="16459"/>
                    <a:pt x="3211" y="16467"/>
                    <a:pt x="3213" y="16476"/>
                  </a:cubicBezTo>
                  <a:cubicBezTo>
                    <a:pt x="3214" y="16481"/>
                    <a:pt x="3215" y="16487"/>
                    <a:pt x="3215" y="16493"/>
                  </a:cubicBezTo>
                  <a:cubicBezTo>
                    <a:pt x="3176" y="16436"/>
                    <a:pt x="3137" y="16378"/>
                    <a:pt x="3098" y="16320"/>
                  </a:cubicBezTo>
                  <a:cubicBezTo>
                    <a:pt x="3114" y="16378"/>
                    <a:pt x="3129" y="16434"/>
                    <a:pt x="3145" y="16491"/>
                  </a:cubicBezTo>
                  <a:cubicBezTo>
                    <a:pt x="3158" y="16538"/>
                    <a:pt x="3171" y="16584"/>
                    <a:pt x="3185" y="16630"/>
                  </a:cubicBezTo>
                  <a:cubicBezTo>
                    <a:pt x="3192" y="16630"/>
                    <a:pt x="3200" y="16630"/>
                    <a:pt x="3206" y="16630"/>
                  </a:cubicBezTo>
                  <a:cubicBezTo>
                    <a:pt x="3211" y="16587"/>
                    <a:pt x="3216" y="16546"/>
                    <a:pt x="3221" y="16506"/>
                  </a:cubicBezTo>
                  <a:cubicBezTo>
                    <a:pt x="3374" y="16433"/>
                    <a:pt x="3528" y="16362"/>
                    <a:pt x="3681" y="16284"/>
                  </a:cubicBezTo>
                  <a:cubicBezTo>
                    <a:pt x="3997" y="16121"/>
                    <a:pt x="4315" y="15958"/>
                    <a:pt x="4629" y="15786"/>
                  </a:cubicBezTo>
                  <a:cubicBezTo>
                    <a:pt x="4687" y="15755"/>
                    <a:pt x="4734" y="15682"/>
                    <a:pt x="4783" y="15625"/>
                  </a:cubicBezTo>
                  <a:cubicBezTo>
                    <a:pt x="4848" y="15551"/>
                    <a:pt x="4903" y="15453"/>
                    <a:pt x="4977" y="15400"/>
                  </a:cubicBezTo>
                  <a:cubicBezTo>
                    <a:pt x="5080" y="15326"/>
                    <a:pt x="5211" y="15310"/>
                    <a:pt x="5302" y="15220"/>
                  </a:cubicBezTo>
                  <a:cubicBezTo>
                    <a:pt x="5450" y="15077"/>
                    <a:pt x="5575" y="14893"/>
                    <a:pt x="5710" y="14726"/>
                  </a:cubicBezTo>
                  <a:cubicBezTo>
                    <a:pt x="5698" y="14720"/>
                    <a:pt x="5687" y="14713"/>
                    <a:pt x="5676" y="14706"/>
                  </a:cubicBezTo>
                  <a:cubicBezTo>
                    <a:pt x="5802" y="14430"/>
                    <a:pt x="5929" y="14155"/>
                    <a:pt x="6060" y="13872"/>
                  </a:cubicBezTo>
                  <a:cubicBezTo>
                    <a:pt x="5951" y="13742"/>
                    <a:pt x="5868" y="13564"/>
                    <a:pt x="5760" y="13530"/>
                  </a:cubicBezTo>
                  <a:cubicBezTo>
                    <a:pt x="5471" y="13442"/>
                    <a:pt x="5357" y="13212"/>
                    <a:pt x="5355" y="12813"/>
                  </a:cubicBezTo>
                  <a:cubicBezTo>
                    <a:pt x="5234" y="13012"/>
                    <a:pt x="5156" y="13235"/>
                    <a:pt x="5026" y="13329"/>
                  </a:cubicBezTo>
                  <a:cubicBezTo>
                    <a:pt x="4896" y="13422"/>
                    <a:pt x="4712" y="13383"/>
                    <a:pt x="4521" y="13406"/>
                  </a:cubicBezTo>
                  <a:cubicBezTo>
                    <a:pt x="4656" y="13044"/>
                    <a:pt x="4499" y="12667"/>
                    <a:pt x="4255" y="12622"/>
                  </a:cubicBezTo>
                  <a:cubicBezTo>
                    <a:pt x="4064" y="12587"/>
                    <a:pt x="3845" y="12097"/>
                    <a:pt x="3931" y="11881"/>
                  </a:cubicBezTo>
                  <a:cubicBezTo>
                    <a:pt x="3950" y="11832"/>
                    <a:pt x="4015" y="11799"/>
                    <a:pt x="4062" y="11790"/>
                  </a:cubicBezTo>
                  <a:cubicBezTo>
                    <a:pt x="4238" y="11758"/>
                    <a:pt x="4281" y="11962"/>
                    <a:pt x="4344" y="12107"/>
                  </a:cubicBezTo>
                  <a:cubicBezTo>
                    <a:pt x="4491" y="12448"/>
                    <a:pt x="4736" y="12608"/>
                    <a:pt x="4999" y="12720"/>
                  </a:cubicBezTo>
                  <a:cubicBezTo>
                    <a:pt x="5085" y="12757"/>
                    <a:pt x="5229" y="12754"/>
                    <a:pt x="5282" y="12684"/>
                  </a:cubicBezTo>
                  <a:cubicBezTo>
                    <a:pt x="5410" y="12513"/>
                    <a:pt x="5451" y="12609"/>
                    <a:pt x="5474" y="12758"/>
                  </a:cubicBezTo>
                  <a:cubicBezTo>
                    <a:pt x="5503" y="12946"/>
                    <a:pt x="5588" y="13011"/>
                    <a:pt x="5717" y="13020"/>
                  </a:cubicBezTo>
                  <a:cubicBezTo>
                    <a:pt x="6191" y="13055"/>
                    <a:pt x="6664" y="13091"/>
                    <a:pt x="7178" y="13129"/>
                  </a:cubicBezTo>
                  <a:cubicBezTo>
                    <a:pt x="7349" y="13339"/>
                    <a:pt x="7483" y="13746"/>
                    <a:pt x="7873" y="13769"/>
                  </a:cubicBezTo>
                  <a:cubicBezTo>
                    <a:pt x="7779" y="13817"/>
                    <a:pt x="7713" y="13850"/>
                    <a:pt x="7583" y="13917"/>
                  </a:cubicBezTo>
                  <a:cubicBezTo>
                    <a:pt x="7762" y="14069"/>
                    <a:pt x="7893" y="14223"/>
                    <a:pt x="8047" y="14287"/>
                  </a:cubicBezTo>
                  <a:cubicBezTo>
                    <a:pt x="8095" y="14307"/>
                    <a:pt x="8202" y="14084"/>
                    <a:pt x="8281" y="13973"/>
                  </a:cubicBezTo>
                  <a:cubicBezTo>
                    <a:pt x="8297" y="14113"/>
                    <a:pt x="8310" y="14305"/>
                    <a:pt x="8343" y="14491"/>
                  </a:cubicBezTo>
                  <a:cubicBezTo>
                    <a:pt x="8409" y="14866"/>
                    <a:pt x="8461" y="15251"/>
                    <a:pt x="8566" y="15608"/>
                  </a:cubicBezTo>
                  <a:cubicBezTo>
                    <a:pt x="8736" y="16189"/>
                    <a:pt x="8939" y="16755"/>
                    <a:pt x="9138" y="17322"/>
                  </a:cubicBezTo>
                  <a:cubicBezTo>
                    <a:pt x="9184" y="17453"/>
                    <a:pt x="9270" y="17562"/>
                    <a:pt x="9337" y="17682"/>
                  </a:cubicBezTo>
                  <a:cubicBezTo>
                    <a:pt x="9400" y="17602"/>
                    <a:pt x="9461" y="17521"/>
                    <a:pt x="9524" y="17442"/>
                  </a:cubicBezTo>
                  <a:cubicBezTo>
                    <a:pt x="9533" y="17430"/>
                    <a:pt x="9550" y="17425"/>
                    <a:pt x="9557" y="17412"/>
                  </a:cubicBezTo>
                  <a:cubicBezTo>
                    <a:pt x="9626" y="17281"/>
                    <a:pt x="9744" y="17155"/>
                    <a:pt x="9753" y="17017"/>
                  </a:cubicBezTo>
                  <a:cubicBezTo>
                    <a:pt x="9777" y="16650"/>
                    <a:pt x="9757" y="16279"/>
                    <a:pt x="9748" y="15909"/>
                  </a:cubicBezTo>
                  <a:cubicBezTo>
                    <a:pt x="9745" y="15778"/>
                    <a:pt x="9727" y="15669"/>
                    <a:pt x="9859" y="15615"/>
                  </a:cubicBezTo>
                  <a:cubicBezTo>
                    <a:pt x="9948" y="15579"/>
                    <a:pt x="10031" y="15489"/>
                    <a:pt x="10098" y="15399"/>
                  </a:cubicBezTo>
                  <a:cubicBezTo>
                    <a:pt x="10306" y="15121"/>
                    <a:pt x="10508" y="14835"/>
                    <a:pt x="10705" y="14543"/>
                  </a:cubicBezTo>
                  <a:cubicBezTo>
                    <a:pt x="10759" y="14463"/>
                    <a:pt x="10783" y="14348"/>
                    <a:pt x="10833" y="14261"/>
                  </a:cubicBezTo>
                  <a:cubicBezTo>
                    <a:pt x="10882" y="14176"/>
                    <a:pt x="10952" y="14039"/>
                    <a:pt x="11006" y="14045"/>
                  </a:cubicBezTo>
                  <a:cubicBezTo>
                    <a:pt x="11218" y="14065"/>
                    <a:pt x="11401" y="14029"/>
                    <a:pt x="11555" y="13750"/>
                  </a:cubicBezTo>
                  <a:cubicBezTo>
                    <a:pt x="11607" y="13881"/>
                    <a:pt x="11643" y="13982"/>
                    <a:pt x="11685" y="14077"/>
                  </a:cubicBezTo>
                  <a:cubicBezTo>
                    <a:pt x="11736" y="14192"/>
                    <a:pt x="11775" y="14331"/>
                    <a:pt x="11849" y="14409"/>
                  </a:cubicBezTo>
                  <a:cubicBezTo>
                    <a:pt x="12105" y="14676"/>
                    <a:pt x="12262" y="14992"/>
                    <a:pt x="12239" y="15441"/>
                  </a:cubicBezTo>
                  <a:cubicBezTo>
                    <a:pt x="12233" y="15582"/>
                    <a:pt x="12387" y="15692"/>
                    <a:pt x="12467" y="15615"/>
                  </a:cubicBezTo>
                  <a:cubicBezTo>
                    <a:pt x="12560" y="15526"/>
                    <a:pt x="12645" y="15423"/>
                    <a:pt x="12724" y="15336"/>
                  </a:cubicBezTo>
                  <a:cubicBezTo>
                    <a:pt x="12934" y="15983"/>
                    <a:pt x="13189" y="16625"/>
                    <a:pt x="13064" y="17435"/>
                  </a:cubicBezTo>
                  <a:cubicBezTo>
                    <a:pt x="13046" y="17550"/>
                    <a:pt x="13077" y="17616"/>
                    <a:pt x="13148" y="17716"/>
                  </a:cubicBezTo>
                  <a:cubicBezTo>
                    <a:pt x="13284" y="17909"/>
                    <a:pt x="13389" y="18160"/>
                    <a:pt x="13459" y="18411"/>
                  </a:cubicBezTo>
                  <a:cubicBezTo>
                    <a:pt x="13559" y="18773"/>
                    <a:pt x="13622" y="19150"/>
                    <a:pt x="13906" y="19360"/>
                  </a:cubicBezTo>
                  <a:cubicBezTo>
                    <a:pt x="13951" y="19393"/>
                    <a:pt x="13974" y="19479"/>
                    <a:pt x="14006" y="19540"/>
                  </a:cubicBezTo>
                  <a:cubicBezTo>
                    <a:pt x="13907" y="19528"/>
                    <a:pt x="13837" y="19485"/>
                    <a:pt x="13778" y="19424"/>
                  </a:cubicBezTo>
                  <a:cubicBezTo>
                    <a:pt x="13557" y="19200"/>
                    <a:pt x="13282" y="19020"/>
                    <a:pt x="13137" y="18728"/>
                  </a:cubicBezTo>
                  <a:cubicBezTo>
                    <a:pt x="12974" y="18396"/>
                    <a:pt x="12760" y="18471"/>
                    <a:pt x="12544" y="18407"/>
                  </a:cubicBezTo>
                  <a:cubicBezTo>
                    <a:pt x="12588" y="18546"/>
                    <a:pt x="12638" y="18678"/>
                    <a:pt x="12716" y="18762"/>
                  </a:cubicBezTo>
                  <a:cubicBezTo>
                    <a:pt x="13108" y="19181"/>
                    <a:pt x="13311" y="19771"/>
                    <a:pt x="13557" y="20325"/>
                  </a:cubicBezTo>
                  <a:cubicBezTo>
                    <a:pt x="13659" y="20554"/>
                    <a:pt x="13745" y="20812"/>
                    <a:pt x="13887" y="20990"/>
                  </a:cubicBezTo>
                  <a:cubicBezTo>
                    <a:pt x="14035" y="21176"/>
                    <a:pt x="14143" y="21533"/>
                    <a:pt x="14451" y="21372"/>
                  </a:cubicBezTo>
                  <a:cubicBezTo>
                    <a:pt x="14469" y="21096"/>
                    <a:pt x="14486" y="20813"/>
                    <a:pt x="14498" y="20610"/>
                  </a:cubicBezTo>
                  <a:cubicBezTo>
                    <a:pt x="14386" y="20482"/>
                    <a:pt x="14312" y="20408"/>
                    <a:pt x="14249" y="20321"/>
                  </a:cubicBezTo>
                  <a:cubicBezTo>
                    <a:pt x="14183" y="20232"/>
                    <a:pt x="14128" y="20129"/>
                    <a:pt x="14077" y="20047"/>
                  </a:cubicBezTo>
                  <a:lnTo>
                    <a:pt x="14077" y="19719"/>
                  </a:lnTo>
                  <a:cubicBezTo>
                    <a:pt x="14135" y="19680"/>
                    <a:pt x="14251" y="19649"/>
                    <a:pt x="14266" y="19578"/>
                  </a:cubicBezTo>
                  <a:cubicBezTo>
                    <a:pt x="14283" y="19502"/>
                    <a:pt x="14203" y="19392"/>
                    <a:pt x="14171" y="19293"/>
                  </a:cubicBezTo>
                  <a:cubicBezTo>
                    <a:pt x="14124" y="19149"/>
                    <a:pt x="14042" y="19001"/>
                    <a:pt x="14047" y="18859"/>
                  </a:cubicBezTo>
                  <a:cubicBezTo>
                    <a:pt x="14057" y="18559"/>
                    <a:pt x="13962" y="18355"/>
                    <a:pt x="13792" y="18198"/>
                  </a:cubicBezTo>
                  <a:cubicBezTo>
                    <a:pt x="13598" y="18019"/>
                    <a:pt x="13496" y="17752"/>
                    <a:pt x="13356" y="17519"/>
                  </a:cubicBezTo>
                  <a:cubicBezTo>
                    <a:pt x="13159" y="17190"/>
                    <a:pt x="13258" y="16941"/>
                    <a:pt x="13313" y="16644"/>
                  </a:cubicBezTo>
                  <a:cubicBezTo>
                    <a:pt x="13327" y="16569"/>
                    <a:pt x="13309" y="16482"/>
                    <a:pt x="13324" y="16406"/>
                  </a:cubicBezTo>
                  <a:cubicBezTo>
                    <a:pt x="13336" y="16342"/>
                    <a:pt x="13375" y="16286"/>
                    <a:pt x="13402" y="16227"/>
                  </a:cubicBezTo>
                  <a:cubicBezTo>
                    <a:pt x="13417" y="16235"/>
                    <a:pt x="13433" y="16245"/>
                    <a:pt x="13449" y="16254"/>
                  </a:cubicBezTo>
                  <a:cubicBezTo>
                    <a:pt x="13460" y="16327"/>
                    <a:pt x="13471" y="16401"/>
                    <a:pt x="13482" y="16475"/>
                  </a:cubicBezTo>
                  <a:cubicBezTo>
                    <a:pt x="13500" y="16454"/>
                    <a:pt x="13519" y="16434"/>
                    <a:pt x="13537" y="16413"/>
                  </a:cubicBezTo>
                  <a:cubicBezTo>
                    <a:pt x="13650" y="16545"/>
                    <a:pt x="13763" y="16676"/>
                    <a:pt x="13874" y="16810"/>
                  </a:cubicBezTo>
                  <a:cubicBezTo>
                    <a:pt x="13911" y="16854"/>
                    <a:pt x="13934" y="16924"/>
                    <a:pt x="13975" y="16952"/>
                  </a:cubicBezTo>
                  <a:cubicBezTo>
                    <a:pt x="14149" y="17069"/>
                    <a:pt x="14277" y="17218"/>
                    <a:pt x="14244" y="17508"/>
                  </a:cubicBezTo>
                  <a:cubicBezTo>
                    <a:pt x="14243" y="17514"/>
                    <a:pt x="14264" y="17524"/>
                    <a:pt x="14293" y="17545"/>
                  </a:cubicBezTo>
                  <a:cubicBezTo>
                    <a:pt x="14476" y="17303"/>
                    <a:pt x="14645" y="17025"/>
                    <a:pt x="14889" y="16863"/>
                  </a:cubicBezTo>
                  <a:cubicBezTo>
                    <a:pt x="14929" y="16836"/>
                    <a:pt x="14965" y="16750"/>
                    <a:pt x="14970" y="16688"/>
                  </a:cubicBezTo>
                  <a:cubicBezTo>
                    <a:pt x="15004" y="16241"/>
                    <a:pt x="14938" y="15835"/>
                    <a:pt x="14670" y="15521"/>
                  </a:cubicBezTo>
                  <a:cubicBezTo>
                    <a:pt x="14580" y="15414"/>
                    <a:pt x="14487" y="15306"/>
                    <a:pt x="14407" y="15186"/>
                  </a:cubicBezTo>
                  <a:cubicBezTo>
                    <a:pt x="14126" y="14765"/>
                    <a:pt x="14129" y="14559"/>
                    <a:pt x="14378" y="14237"/>
                  </a:cubicBezTo>
                  <a:cubicBezTo>
                    <a:pt x="14648" y="13889"/>
                    <a:pt x="14831" y="13991"/>
                    <a:pt x="14898" y="14417"/>
                  </a:cubicBezTo>
                  <a:cubicBezTo>
                    <a:pt x="14900" y="14424"/>
                    <a:pt x="14922" y="14426"/>
                    <a:pt x="14966" y="14439"/>
                  </a:cubicBezTo>
                  <a:cubicBezTo>
                    <a:pt x="14961" y="14343"/>
                    <a:pt x="14957" y="14261"/>
                    <a:pt x="14954" y="14180"/>
                  </a:cubicBezTo>
                  <a:cubicBezTo>
                    <a:pt x="15203" y="14047"/>
                    <a:pt x="15203" y="14047"/>
                    <a:pt x="15397" y="14101"/>
                  </a:cubicBezTo>
                  <a:cubicBezTo>
                    <a:pt x="15545" y="14143"/>
                    <a:pt x="15707" y="13950"/>
                    <a:pt x="15693" y="13763"/>
                  </a:cubicBezTo>
                  <a:cubicBezTo>
                    <a:pt x="15760" y="13752"/>
                    <a:pt x="15853" y="13775"/>
                    <a:pt x="15888" y="13726"/>
                  </a:cubicBezTo>
                  <a:cubicBezTo>
                    <a:pt x="16075" y="13465"/>
                    <a:pt x="16337" y="13276"/>
                    <a:pt x="16380" y="12866"/>
                  </a:cubicBezTo>
                  <a:cubicBezTo>
                    <a:pt x="16399" y="12688"/>
                    <a:pt x="16395" y="12446"/>
                    <a:pt x="16478" y="12352"/>
                  </a:cubicBezTo>
                  <a:cubicBezTo>
                    <a:pt x="16623" y="12189"/>
                    <a:pt x="16544" y="12009"/>
                    <a:pt x="16590" y="11848"/>
                  </a:cubicBezTo>
                  <a:cubicBezTo>
                    <a:pt x="16508" y="11813"/>
                    <a:pt x="16440" y="11783"/>
                    <a:pt x="16353" y="11746"/>
                  </a:cubicBezTo>
                  <a:cubicBezTo>
                    <a:pt x="16412" y="11682"/>
                    <a:pt x="16455" y="11634"/>
                    <a:pt x="16526" y="11556"/>
                  </a:cubicBezTo>
                  <a:cubicBezTo>
                    <a:pt x="16320" y="11218"/>
                    <a:pt x="16122" y="10894"/>
                    <a:pt x="15924" y="10572"/>
                  </a:cubicBezTo>
                  <a:cubicBezTo>
                    <a:pt x="15772" y="10323"/>
                    <a:pt x="15799" y="10160"/>
                    <a:pt x="16018" y="10034"/>
                  </a:cubicBezTo>
                  <a:cubicBezTo>
                    <a:pt x="16061" y="10011"/>
                    <a:pt x="16106" y="9997"/>
                    <a:pt x="16166" y="9973"/>
                  </a:cubicBezTo>
                  <a:cubicBezTo>
                    <a:pt x="16099" y="9687"/>
                    <a:pt x="15955" y="9782"/>
                    <a:pt x="15822" y="9809"/>
                  </a:cubicBezTo>
                  <a:cubicBezTo>
                    <a:pt x="15729" y="9828"/>
                    <a:pt x="15615" y="9866"/>
                    <a:pt x="15544" y="9815"/>
                  </a:cubicBezTo>
                  <a:cubicBezTo>
                    <a:pt x="15411" y="9719"/>
                    <a:pt x="15302" y="9564"/>
                    <a:pt x="15147" y="9395"/>
                  </a:cubicBezTo>
                  <a:cubicBezTo>
                    <a:pt x="15404" y="9218"/>
                    <a:pt x="15587" y="9091"/>
                    <a:pt x="15770" y="8964"/>
                  </a:cubicBezTo>
                  <a:lnTo>
                    <a:pt x="15770" y="9483"/>
                  </a:lnTo>
                  <a:cubicBezTo>
                    <a:pt x="15917" y="9349"/>
                    <a:pt x="16039" y="9238"/>
                    <a:pt x="16178" y="9111"/>
                  </a:cubicBezTo>
                  <a:cubicBezTo>
                    <a:pt x="16260" y="9219"/>
                    <a:pt x="16384" y="9310"/>
                    <a:pt x="16412" y="9438"/>
                  </a:cubicBezTo>
                  <a:cubicBezTo>
                    <a:pt x="16453" y="9623"/>
                    <a:pt x="16479" y="9749"/>
                    <a:pt x="16653" y="9740"/>
                  </a:cubicBezTo>
                  <a:cubicBezTo>
                    <a:pt x="16741" y="9735"/>
                    <a:pt x="16848" y="9773"/>
                    <a:pt x="16799" y="9964"/>
                  </a:cubicBezTo>
                  <a:cubicBezTo>
                    <a:pt x="16792" y="9990"/>
                    <a:pt x="16824" y="10033"/>
                    <a:pt x="16838" y="10068"/>
                  </a:cubicBezTo>
                  <a:cubicBezTo>
                    <a:pt x="16878" y="10173"/>
                    <a:pt x="16924" y="10276"/>
                    <a:pt x="16956" y="10385"/>
                  </a:cubicBezTo>
                  <a:cubicBezTo>
                    <a:pt x="16982" y="10469"/>
                    <a:pt x="16991" y="10562"/>
                    <a:pt x="17014" y="10687"/>
                  </a:cubicBezTo>
                  <a:cubicBezTo>
                    <a:pt x="17118" y="10614"/>
                    <a:pt x="17192" y="10523"/>
                    <a:pt x="17269" y="10516"/>
                  </a:cubicBezTo>
                  <a:cubicBezTo>
                    <a:pt x="17504" y="10494"/>
                    <a:pt x="17444" y="10342"/>
                    <a:pt x="17389" y="10154"/>
                  </a:cubicBezTo>
                  <a:cubicBezTo>
                    <a:pt x="17291" y="9815"/>
                    <a:pt x="17087" y="9608"/>
                    <a:pt x="16878" y="9409"/>
                  </a:cubicBezTo>
                  <a:cubicBezTo>
                    <a:pt x="16772" y="9308"/>
                    <a:pt x="16720" y="9250"/>
                    <a:pt x="16854" y="9115"/>
                  </a:cubicBezTo>
                  <a:cubicBezTo>
                    <a:pt x="16941" y="9028"/>
                    <a:pt x="17039" y="8912"/>
                    <a:pt x="16931" y="8735"/>
                  </a:cubicBezTo>
                  <a:cubicBezTo>
                    <a:pt x="16916" y="8711"/>
                    <a:pt x="16925" y="8640"/>
                    <a:pt x="16942" y="8610"/>
                  </a:cubicBezTo>
                  <a:cubicBezTo>
                    <a:pt x="17038" y="8436"/>
                    <a:pt x="17094" y="8195"/>
                    <a:pt x="17327" y="8261"/>
                  </a:cubicBezTo>
                  <a:cubicBezTo>
                    <a:pt x="17421" y="8288"/>
                    <a:pt x="17527" y="8236"/>
                    <a:pt x="17615" y="8222"/>
                  </a:cubicBezTo>
                  <a:cubicBezTo>
                    <a:pt x="17666" y="7812"/>
                    <a:pt x="17734" y="7428"/>
                    <a:pt x="17755" y="7040"/>
                  </a:cubicBezTo>
                  <a:cubicBezTo>
                    <a:pt x="17777" y="6618"/>
                    <a:pt x="17569" y="6302"/>
                    <a:pt x="17398" y="5977"/>
                  </a:cubicBezTo>
                  <a:lnTo>
                    <a:pt x="17398" y="5978"/>
                  </a:lnTo>
                  <a:cubicBezTo>
                    <a:pt x="17399" y="5979"/>
                    <a:pt x="17404" y="5985"/>
                    <a:pt x="17404" y="5985"/>
                  </a:cubicBezTo>
                  <a:cubicBezTo>
                    <a:pt x="17404" y="5985"/>
                    <a:pt x="17404" y="5985"/>
                    <a:pt x="17404" y="5985"/>
                  </a:cubicBezTo>
                  <a:cubicBezTo>
                    <a:pt x="17402" y="5983"/>
                    <a:pt x="17400" y="5980"/>
                    <a:pt x="17399" y="5978"/>
                  </a:cubicBezTo>
                  <a:lnTo>
                    <a:pt x="17403" y="5984"/>
                  </a:lnTo>
                  <a:cubicBezTo>
                    <a:pt x="17326" y="5856"/>
                    <a:pt x="17267" y="5690"/>
                    <a:pt x="17168" y="5609"/>
                  </a:cubicBezTo>
                  <a:cubicBezTo>
                    <a:pt x="17034" y="5499"/>
                    <a:pt x="16869" y="5454"/>
                    <a:pt x="16711" y="5379"/>
                  </a:cubicBezTo>
                  <a:cubicBezTo>
                    <a:pt x="16691" y="5482"/>
                    <a:pt x="16677" y="5551"/>
                    <a:pt x="16670" y="5587"/>
                  </a:cubicBezTo>
                  <a:cubicBezTo>
                    <a:pt x="16474" y="5474"/>
                    <a:pt x="16291" y="5370"/>
                    <a:pt x="16108" y="5265"/>
                  </a:cubicBezTo>
                  <a:cubicBezTo>
                    <a:pt x="16173" y="5010"/>
                    <a:pt x="16241" y="4774"/>
                    <a:pt x="16291" y="4532"/>
                  </a:cubicBezTo>
                  <a:cubicBezTo>
                    <a:pt x="16337" y="4315"/>
                    <a:pt x="16437" y="4174"/>
                    <a:pt x="16601" y="4159"/>
                  </a:cubicBezTo>
                  <a:cubicBezTo>
                    <a:pt x="16944" y="4128"/>
                    <a:pt x="17289" y="4121"/>
                    <a:pt x="17632" y="4107"/>
                  </a:cubicBezTo>
                  <a:cubicBezTo>
                    <a:pt x="17658" y="4106"/>
                    <a:pt x="17695" y="4113"/>
                    <a:pt x="17708" y="4135"/>
                  </a:cubicBezTo>
                  <a:cubicBezTo>
                    <a:pt x="17861" y="4390"/>
                    <a:pt x="18029" y="4212"/>
                    <a:pt x="18148" y="4212"/>
                  </a:cubicBezTo>
                  <a:cubicBezTo>
                    <a:pt x="18105" y="3970"/>
                    <a:pt x="18066" y="3753"/>
                    <a:pt x="18027" y="3536"/>
                  </a:cubicBezTo>
                  <a:cubicBezTo>
                    <a:pt x="18052" y="3515"/>
                    <a:pt x="18076" y="3493"/>
                    <a:pt x="18101" y="3471"/>
                  </a:cubicBezTo>
                  <a:cubicBezTo>
                    <a:pt x="18288" y="3585"/>
                    <a:pt x="18475" y="3698"/>
                    <a:pt x="18653" y="3807"/>
                  </a:cubicBezTo>
                  <a:cubicBezTo>
                    <a:pt x="18729" y="3725"/>
                    <a:pt x="18801" y="3645"/>
                    <a:pt x="18890" y="3549"/>
                  </a:cubicBezTo>
                  <a:cubicBezTo>
                    <a:pt x="18840" y="3508"/>
                    <a:pt x="18785" y="3463"/>
                    <a:pt x="18730" y="3418"/>
                  </a:cubicBezTo>
                  <a:cubicBezTo>
                    <a:pt x="18992" y="3322"/>
                    <a:pt x="18924" y="3687"/>
                    <a:pt x="19051" y="3731"/>
                  </a:cubicBezTo>
                  <a:cubicBezTo>
                    <a:pt x="18969" y="4024"/>
                    <a:pt x="18893" y="4295"/>
                    <a:pt x="18795" y="4648"/>
                  </a:cubicBezTo>
                  <a:cubicBezTo>
                    <a:pt x="18937" y="5406"/>
                    <a:pt x="19644" y="5597"/>
                    <a:pt x="19967" y="6266"/>
                  </a:cubicBezTo>
                  <a:cubicBezTo>
                    <a:pt x="20126" y="6048"/>
                    <a:pt x="19935" y="5912"/>
                    <a:pt x="19899" y="5735"/>
                  </a:cubicBezTo>
                  <a:cubicBezTo>
                    <a:pt x="19965" y="5722"/>
                    <a:pt x="20022" y="5712"/>
                    <a:pt x="20088" y="5700"/>
                  </a:cubicBezTo>
                  <a:cubicBezTo>
                    <a:pt x="20038" y="5584"/>
                    <a:pt x="19995" y="5485"/>
                    <a:pt x="19948" y="5377"/>
                  </a:cubicBezTo>
                  <a:cubicBezTo>
                    <a:pt x="20005" y="5351"/>
                    <a:pt x="20043" y="5333"/>
                    <a:pt x="20123" y="5297"/>
                  </a:cubicBezTo>
                  <a:cubicBezTo>
                    <a:pt x="19841" y="4853"/>
                    <a:pt x="19579" y="4439"/>
                    <a:pt x="19298" y="3997"/>
                  </a:cubicBezTo>
                  <a:cubicBezTo>
                    <a:pt x="19450" y="3977"/>
                    <a:pt x="19575" y="3960"/>
                    <a:pt x="19757" y="3936"/>
                  </a:cubicBezTo>
                  <a:cubicBezTo>
                    <a:pt x="19875" y="3726"/>
                    <a:pt x="20063" y="3928"/>
                    <a:pt x="20244" y="3989"/>
                  </a:cubicBezTo>
                  <a:cubicBezTo>
                    <a:pt x="20290" y="3506"/>
                    <a:pt x="20479" y="3341"/>
                    <a:pt x="20957" y="3334"/>
                  </a:cubicBezTo>
                  <a:cubicBezTo>
                    <a:pt x="20742" y="3185"/>
                    <a:pt x="20526" y="3036"/>
                    <a:pt x="20322" y="2894"/>
                  </a:cubicBezTo>
                  <a:cubicBezTo>
                    <a:pt x="20365" y="2850"/>
                    <a:pt x="20411" y="2799"/>
                    <a:pt x="20462" y="2744"/>
                  </a:cubicBezTo>
                  <a:close/>
                  <a:moveTo>
                    <a:pt x="20462" y="2744"/>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87" name="Google Shape;87;p24"/>
            <p:cNvSpPr/>
            <p:nvPr/>
          </p:nvSpPr>
          <p:spPr>
            <a:xfrm>
              <a:off x="3830" y="317"/>
              <a:ext cx="1972" cy="1140"/>
            </a:xfrm>
            <a:custGeom>
              <a:avLst/>
              <a:gdLst/>
              <a:ahLst/>
              <a:cxnLst/>
              <a:rect l="l" t="t" r="r" b="b"/>
              <a:pathLst>
                <a:path w="21593" h="21600" extrusionOk="0">
                  <a:moveTo>
                    <a:pt x="20987" y="8632"/>
                  </a:moveTo>
                  <a:lnTo>
                    <a:pt x="19776" y="8458"/>
                  </a:lnTo>
                  <a:lnTo>
                    <a:pt x="19776" y="6449"/>
                  </a:lnTo>
                  <a:lnTo>
                    <a:pt x="19171" y="3655"/>
                  </a:lnTo>
                  <a:lnTo>
                    <a:pt x="19217" y="796"/>
                  </a:lnTo>
                  <a:cubicBezTo>
                    <a:pt x="18798" y="685"/>
                    <a:pt x="18375" y="575"/>
                    <a:pt x="17924" y="457"/>
                  </a:cubicBezTo>
                  <a:cubicBezTo>
                    <a:pt x="18039" y="788"/>
                    <a:pt x="18084" y="919"/>
                    <a:pt x="18131" y="1053"/>
                  </a:cubicBezTo>
                  <a:cubicBezTo>
                    <a:pt x="17578" y="1147"/>
                    <a:pt x="17058" y="1235"/>
                    <a:pt x="16505" y="1328"/>
                  </a:cubicBezTo>
                  <a:cubicBezTo>
                    <a:pt x="16529" y="1180"/>
                    <a:pt x="16548" y="1065"/>
                    <a:pt x="16591" y="798"/>
                  </a:cubicBezTo>
                  <a:cubicBezTo>
                    <a:pt x="16372" y="1010"/>
                    <a:pt x="16227" y="1270"/>
                    <a:pt x="16086" y="1265"/>
                  </a:cubicBezTo>
                  <a:cubicBezTo>
                    <a:pt x="15671" y="1249"/>
                    <a:pt x="15375" y="1608"/>
                    <a:pt x="15079" y="2020"/>
                  </a:cubicBezTo>
                  <a:cubicBezTo>
                    <a:pt x="14863" y="2320"/>
                    <a:pt x="14694" y="2191"/>
                    <a:pt x="14531" y="1800"/>
                  </a:cubicBezTo>
                  <a:cubicBezTo>
                    <a:pt x="14649" y="1690"/>
                    <a:pt x="14745" y="1598"/>
                    <a:pt x="14930" y="1422"/>
                  </a:cubicBezTo>
                  <a:cubicBezTo>
                    <a:pt x="14594" y="1259"/>
                    <a:pt x="14350" y="1139"/>
                    <a:pt x="14112" y="1023"/>
                  </a:cubicBezTo>
                  <a:cubicBezTo>
                    <a:pt x="14217" y="1574"/>
                    <a:pt x="14309" y="2054"/>
                    <a:pt x="14379" y="2422"/>
                  </a:cubicBezTo>
                  <a:cubicBezTo>
                    <a:pt x="14019" y="2508"/>
                    <a:pt x="13721" y="2579"/>
                    <a:pt x="13423" y="2650"/>
                  </a:cubicBezTo>
                  <a:cubicBezTo>
                    <a:pt x="13442" y="2873"/>
                    <a:pt x="13462" y="3098"/>
                    <a:pt x="13478" y="3280"/>
                  </a:cubicBezTo>
                  <a:cubicBezTo>
                    <a:pt x="12765" y="3331"/>
                    <a:pt x="12046" y="3331"/>
                    <a:pt x="11574" y="2124"/>
                  </a:cubicBezTo>
                  <a:cubicBezTo>
                    <a:pt x="11912" y="2296"/>
                    <a:pt x="12246" y="2601"/>
                    <a:pt x="12579" y="2598"/>
                  </a:cubicBezTo>
                  <a:cubicBezTo>
                    <a:pt x="12915" y="2595"/>
                    <a:pt x="13249" y="2285"/>
                    <a:pt x="13584" y="2111"/>
                  </a:cubicBezTo>
                  <a:cubicBezTo>
                    <a:pt x="13581" y="2026"/>
                    <a:pt x="13579" y="1941"/>
                    <a:pt x="13577" y="1857"/>
                  </a:cubicBezTo>
                  <a:cubicBezTo>
                    <a:pt x="13088" y="1473"/>
                    <a:pt x="12617" y="946"/>
                    <a:pt x="12104" y="752"/>
                  </a:cubicBezTo>
                  <a:cubicBezTo>
                    <a:pt x="11641" y="578"/>
                    <a:pt x="11156" y="473"/>
                    <a:pt x="10676" y="334"/>
                  </a:cubicBezTo>
                  <a:cubicBezTo>
                    <a:pt x="10739" y="283"/>
                    <a:pt x="10801" y="232"/>
                    <a:pt x="10864" y="181"/>
                  </a:cubicBezTo>
                  <a:cubicBezTo>
                    <a:pt x="10862" y="120"/>
                    <a:pt x="10860" y="60"/>
                    <a:pt x="10858" y="0"/>
                  </a:cubicBezTo>
                  <a:lnTo>
                    <a:pt x="8888" y="0"/>
                  </a:lnTo>
                  <a:cubicBezTo>
                    <a:pt x="8887" y="24"/>
                    <a:pt x="8887" y="46"/>
                    <a:pt x="8887" y="69"/>
                  </a:cubicBezTo>
                  <a:cubicBezTo>
                    <a:pt x="8952" y="109"/>
                    <a:pt x="9017" y="148"/>
                    <a:pt x="9148" y="227"/>
                  </a:cubicBezTo>
                  <a:cubicBezTo>
                    <a:pt x="8610" y="407"/>
                    <a:pt x="8147" y="565"/>
                    <a:pt x="7684" y="720"/>
                  </a:cubicBezTo>
                  <a:cubicBezTo>
                    <a:pt x="7728" y="998"/>
                    <a:pt x="7747" y="1239"/>
                    <a:pt x="7480" y="1090"/>
                  </a:cubicBezTo>
                  <a:cubicBezTo>
                    <a:pt x="7409" y="1050"/>
                    <a:pt x="7315" y="1138"/>
                    <a:pt x="7232" y="1168"/>
                  </a:cubicBezTo>
                  <a:cubicBezTo>
                    <a:pt x="7239" y="1201"/>
                    <a:pt x="7245" y="1235"/>
                    <a:pt x="7251" y="1269"/>
                  </a:cubicBezTo>
                  <a:cubicBezTo>
                    <a:pt x="7301" y="1274"/>
                    <a:pt x="7352" y="1281"/>
                    <a:pt x="7362" y="1282"/>
                  </a:cubicBezTo>
                  <a:cubicBezTo>
                    <a:pt x="7104" y="1810"/>
                    <a:pt x="6833" y="2364"/>
                    <a:pt x="6561" y="2918"/>
                  </a:cubicBezTo>
                  <a:cubicBezTo>
                    <a:pt x="6524" y="2994"/>
                    <a:pt x="6492" y="3088"/>
                    <a:pt x="6445" y="3138"/>
                  </a:cubicBezTo>
                  <a:cubicBezTo>
                    <a:pt x="5956" y="3653"/>
                    <a:pt x="5461" y="4152"/>
                    <a:pt x="4973" y="4674"/>
                  </a:cubicBezTo>
                  <a:cubicBezTo>
                    <a:pt x="4859" y="4798"/>
                    <a:pt x="4771" y="4994"/>
                    <a:pt x="4671" y="5156"/>
                  </a:cubicBezTo>
                  <a:cubicBezTo>
                    <a:pt x="4777" y="5304"/>
                    <a:pt x="4884" y="5451"/>
                    <a:pt x="4998" y="5610"/>
                  </a:cubicBezTo>
                  <a:cubicBezTo>
                    <a:pt x="4883" y="5624"/>
                    <a:pt x="4766" y="5638"/>
                    <a:pt x="4649" y="5653"/>
                  </a:cubicBezTo>
                  <a:cubicBezTo>
                    <a:pt x="4646" y="5692"/>
                    <a:pt x="4641" y="5731"/>
                    <a:pt x="4637" y="5771"/>
                  </a:cubicBezTo>
                  <a:cubicBezTo>
                    <a:pt x="4727" y="5828"/>
                    <a:pt x="4817" y="5886"/>
                    <a:pt x="5019" y="6014"/>
                  </a:cubicBezTo>
                  <a:cubicBezTo>
                    <a:pt x="4864" y="6128"/>
                    <a:pt x="4757" y="6206"/>
                    <a:pt x="4655" y="6279"/>
                  </a:cubicBezTo>
                  <a:cubicBezTo>
                    <a:pt x="5166" y="7262"/>
                    <a:pt x="5655" y="7287"/>
                    <a:pt x="6137" y="6424"/>
                  </a:cubicBezTo>
                  <a:cubicBezTo>
                    <a:pt x="6262" y="6877"/>
                    <a:pt x="6355" y="7349"/>
                    <a:pt x="6511" y="7746"/>
                  </a:cubicBezTo>
                  <a:cubicBezTo>
                    <a:pt x="6690" y="8202"/>
                    <a:pt x="6794" y="8508"/>
                    <a:pt x="6349" y="8566"/>
                  </a:cubicBezTo>
                  <a:cubicBezTo>
                    <a:pt x="6308" y="8571"/>
                    <a:pt x="6233" y="8749"/>
                    <a:pt x="6242" y="8822"/>
                  </a:cubicBezTo>
                  <a:cubicBezTo>
                    <a:pt x="6261" y="8983"/>
                    <a:pt x="6315" y="9145"/>
                    <a:pt x="6379" y="9270"/>
                  </a:cubicBezTo>
                  <a:cubicBezTo>
                    <a:pt x="6392" y="9298"/>
                    <a:pt x="6521" y="9203"/>
                    <a:pt x="6567" y="9117"/>
                  </a:cubicBezTo>
                  <a:cubicBezTo>
                    <a:pt x="6610" y="9035"/>
                    <a:pt x="6616" y="8889"/>
                    <a:pt x="6638" y="8773"/>
                  </a:cubicBezTo>
                  <a:cubicBezTo>
                    <a:pt x="6657" y="8831"/>
                    <a:pt x="6676" y="8891"/>
                    <a:pt x="6695" y="8949"/>
                  </a:cubicBezTo>
                  <a:cubicBezTo>
                    <a:pt x="6974" y="8770"/>
                    <a:pt x="7253" y="8597"/>
                    <a:pt x="7530" y="8410"/>
                  </a:cubicBezTo>
                  <a:cubicBezTo>
                    <a:pt x="7610" y="8356"/>
                    <a:pt x="7706" y="8288"/>
                    <a:pt x="7746" y="8174"/>
                  </a:cubicBezTo>
                  <a:cubicBezTo>
                    <a:pt x="7781" y="8073"/>
                    <a:pt x="7744" y="7902"/>
                    <a:pt x="7747" y="7761"/>
                  </a:cubicBezTo>
                  <a:cubicBezTo>
                    <a:pt x="7754" y="7353"/>
                    <a:pt x="7693" y="6913"/>
                    <a:pt x="8040" y="6757"/>
                  </a:cubicBezTo>
                  <a:cubicBezTo>
                    <a:pt x="8166" y="6701"/>
                    <a:pt x="8254" y="6401"/>
                    <a:pt x="8368" y="6196"/>
                  </a:cubicBezTo>
                  <a:cubicBezTo>
                    <a:pt x="8257" y="6035"/>
                    <a:pt x="8200" y="5890"/>
                    <a:pt x="8123" y="5849"/>
                  </a:cubicBezTo>
                  <a:cubicBezTo>
                    <a:pt x="7815" y="5687"/>
                    <a:pt x="7745" y="5311"/>
                    <a:pt x="7905" y="4913"/>
                  </a:cubicBezTo>
                  <a:cubicBezTo>
                    <a:pt x="8051" y="4555"/>
                    <a:pt x="8285" y="4308"/>
                    <a:pt x="8479" y="4010"/>
                  </a:cubicBezTo>
                  <a:cubicBezTo>
                    <a:pt x="8602" y="3822"/>
                    <a:pt x="8733" y="3648"/>
                    <a:pt x="8842" y="3439"/>
                  </a:cubicBezTo>
                  <a:cubicBezTo>
                    <a:pt x="8952" y="3230"/>
                    <a:pt x="9018" y="2841"/>
                    <a:pt x="9141" y="2788"/>
                  </a:cubicBezTo>
                  <a:cubicBezTo>
                    <a:pt x="9359" y="2694"/>
                    <a:pt x="9650" y="2576"/>
                    <a:pt x="9781" y="3141"/>
                  </a:cubicBezTo>
                  <a:cubicBezTo>
                    <a:pt x="9568" y="3432"/>
                    <a:pt x="9386" y="3807"/>
                    <a:pt x="9155" y="3969"/>
                  </a:cubicBezTo>
                  <a:cubicBezTo>
                    <a:pt x="8643" y="4326"/>
                    <a:pt x="8908" y="4980"/>
                    <a:pt x="8948" y="5487"/>
                  </a:cubicBezTo>
                  <a:cubicBezTo>
                    <a:pt x="8967" y="5724"/>
                    <a:pt x="9197" y="6013"/>
                    <a:pt x="9360" y="6089"/>
                  </a:cubicBezTo>
                  <a:cubicBezTo>
                    <a:pt x="9537" y="6171"/>
                    <a:pt x="9748" y="6029"/>
                    <a:pt x="9946" y="5992"/>
                  </a:cubicBezTo>
                  <a:cubicBezTo>
                    <a:pt x="10307" y="5925"/>
                    <a:pt x="10682" y="5510"/>
                    <a:pt x="11046" y="6084"/>
                  </a:cubicBezTo>
                  <a:cubicBezTo>
                    <a:pt x="10524" y="6222"/>
                    <a:pt x="10031" y="6353"/>
                    <a:pt x="9547" y="6482"/>
                  </a:cubicBezTo>
                  <a:cubicBezTo>
                    <a:pt x="9559" y="7062"/>
                    <a:pt x="9982" y="7310"/>
                    <a:pt x="9680" y="7795"/>
                  </a:cubicBezTo>
                  <a:cubicBezTo>
                    <a:pt x="9104" y="7294"/>
                    <a:pt x="8945" y="7486"/>
                    <a:pt x="8981" y="8640"/>
                  </a:cubicBezTo>
                  <a:cubicBezTo>
                    <a:pt x="8993" y="9016"/>
                    <a:pt x="8585" y="9633"/>
                    <a:pt x="8422" y="9433"/>
                  </a:cubicBezTo>
                  <a:cubicBezTo>
                    <a:pt x="8132" y="9074"/>
                    <a:pt x="7916" y="9328"/>
                    <a:pt x="7657" y="9505"/>
                  </a:cubicBezTo>
                  <a:cubicBezTo>
                    <a:pt x="7467" y="9634"/>
                    <a:pt x="7154" y="9795"/>
                    <a:pt x="7057" y="9640"/>
                  </a:cubicBezTo>
                  <a:cubicBezTo>
                    <a:pt x="6849" y="9306"/>
                    <a:pt x="6710" y="9473"/>
                    <a:pt x="6542" y="9609"/>
                  </a:cubicBezTo>
                  <a:cubicBezTo>
                    <a:pt x="6212" y="9877"/>
                    <a:pt x="6050" y="9498"/>
                    <a:pt x="5841" y="9134"/>
                  </a:cubicBezTo>
                  <a:cubicBezTo>
                    <a:pt x="5975" y="9099"/>
                    <a:pt x="6067" y="9074"/>
                    <a:pt x="6257" y="9023"/>
                  </a:cubicBezTo>
                  <a:cubicBezTo>
                    <a:pt x="6088" y="8852"/>
                    <a:pt x="6009" y="8774"/>
                    <a:pt x="5901" y="8665"/>
                  </a:cubicBezTo>
                  <a:cubicBezTo>
                    <a:pt x="6004" y="8539"/>
                    <a:pt x="6073" y="8454"/>
                    <a:pt x="6102" y="8420"/>
                  </a:cubicBezTo>
                  <a:cubicBezTo>
                    <a:pt x="6080" y="8081"/>
                    <a:pt x="6062" y="7803"/>
                    <a:pt x="6044" y="7530"/>
                  </a:cubicBezTo>
                  <a:cubicBezTo>
                    <a:pt x="5334" y="8034"/>
                    <a:pt x="5334" y="8034"/>
                    <a:pt x="5536" y="9211"/>
                  </a:cubicBezTo>
                  <a:cubicBezTo>
                    <a:pt x="5546" y="9272"/>
                    <a:pt x="5587" y="9317"/>
                    <a:pt x="5593" y="9375"/>
                  </a:cubicBezTo>
                  <a:cubicBezTo>
                    <a:pt x="5631" y="9738"/>
                    <a:pt x="5636" y="10005"/>
                    <a:pt x="5326" y="9962"/>
                  </a:cubicBezTo>
                  <a:cubicBezTo>
                    <a:pt x="5119" y="9933"/>
                    <a:pt x="4870" y="10000"/>
                    <a:pt x="4699" y="10186"/>
                  </a:cubicBezTo>
                  <a:cubicBezTo>
                    <a:pt x="4291" y="10631"/>
                    <a:pt x="4045" y="11378"/>
                    <a:pt x="3581" y="11806"/>
                  </a:cubicBezTo>
                  <a:cubicBezTo>
                    <a:pt x="3266" y="12098"/>
                    <a:pt x="3109" y="12632"/>
                    <a:pt x="2625" y="12509"/>
                  </a:cubicBezTo>
                  <a:cubicBezTo>
                    <a:pt x="2316" y="12432"/>
                    <a:pt x="2320" y="11943"/>
                    <a:pt x="2088" y="11917"/>
                  </a:cubicBezTo>
                  <a:cubicBezTo>
                    <a:pt x="2936" y="11852"/>
                    <a:pt x="3067" y="11776"/>
                    <a:pt x="3428" y="11075"/>
                  </a:cubicBezTo>
                  <a:cubicBezTo>
                    <a:pt x="3497" y="10940"/>
                    <a:pt x="3541" y="10765"/>
                    <a:pt x="3597" y="10608"/>
                  </a:cubicBezTo>
                  <a:cubicBezTo>
                    <a:pt x="3473" y="10515"/>
                    <a:pt x="3350" y="10422"/>
                    <a:pt x="3226" y="10329"/>
                  </a:cubicBezTo>
                  <a:cubicBezTo>
                    <a:pt x="3248" y="10308"/>
                    <a:pt x="3270" y="10288"/>
                    <a:pt x="3293" y="10268"/>
                  </a:cubicBezTo>
                  <a:cubicBezTo>
                    <a:pt x="3020" y="9619"/>
                    <a:pt x="2746" y="8970"/>
                    <a:pt x="2465" y="8304"/>
                  </a:cubicBezTo>
                  <a:cubicBezTo>
                    <a:pt x="2540" y="8102"/>
                    <a:pt x="2641" y="7827"/>
                    <a:pt x="2764" y="7494"/>
                  </a:cubicBezTo>
                  <a:cubicBezTo>
                    <a:pt x="2542" y="7471"/>
                    <a:pt x="2389" y="7455"/>
                    <a:pt x="2213" y="7435"/>
                  </a:cubicBezTo>
                  <a:cubicBezTo>
                    <a:pt x="2295" y="7241"/>
                    <a:pt x="2352" y="7107"/>
                    <a:pt x="2398" y="6999"/>
                  </a:cubicBezTo>
                  <a:cubicBezTo>
                    <a:pt x="1923" y="6554"/>
                    <a:pt x="1806" y="7507"/>
                    <a:pt x="1524" y="7659"/>
                  </a:cubicBezTo>
                  <a:cubicBezTo>
                    <a:pt x="1561" y="8006"/>
                    <a:pt x="1602" y="8390"/>
                    <a:pt x="1638" y="8732"/>
                  </a:cubicBezTo>
                  <a:lnTo>
                    <a:pt x="1922" y="8732"/>
                  </a:lnTo>
                  <a:cubicBezTo>
                    <a:pt x="1807" y="8986"/>
                    <a:pt x="1734" y="9147"/>
                    <a:pt x="1654" y="9324"/>
                  </a:cubicBezTo>
                  <a:cubicBezTo>
                    <a:pt x="1400" y="8864"/>
                    <a:pt x="1125" y="8872"/>
                    <a:pt x="855" y="9135"/>
                  </a:cubicBezTo>
                  <a:cubicBezTo>
                    <a:pt x="698" y="9289"/>
                    <a:pt x="570" y="9526"/>
                    <a:pt x="367" y="9812"/>
                  </a:cubicBezTo>
                  <a:cubicBezTo>
                    <a:pt x="376" y="9866"/>
                    <a:pt x="414" y="10105"/>
                    <a:pt x="465" y="10431"/>
                  </a:cubicBezTo>
                  <a:cubicBezTo>
                    <a:pt x="463" y="10435"/>
                    <a:pt x="390" y="10482"/>
                    <a:pt x="367" y="10570"/>
                  </a:cubicBezTo>
                  <a:cubicBezTo>
                    <a:pt x="315" y="10763"/>
                    <a:pt x="286" y="10978"/>
                    <a:pt x="248" y="11184"/>
                  </a:cubicBezTo>
                  <a:cubicBezTo>
                    <a:pt x="378" y="11201"/>
                    <a:pt x="514" y="11269"/>
                    <a:pt x="636" y="11223"/>
                  </a:cubicBezTo>
                  <a:cubicBezTo>
                    <a:pt x="792" y="11164"/>
                    <a:pt x="932" y="10972"/>
                    <a:pt x="1088" y="10913"/>
                  </a:cubicBezTo>
                  <a:cubicBezTo>
                    <a:pt x="1355" y="10810"/>
                    <a:pt x="1423" y="10512"/>
                    <a:pt x="1425" y="10102"/>
                  </a:cubicBezTo>
                  <a:cubicBezTo>
                    <a:pt x="1425" y="9972"/>
                    <a:pt x="1435" y="9841"/>
                    <a:pt x="1447" y="9570"/>
                  </a:cubicBezTo>
                  <a:cubicBezTo>
                    <a:pt x="1669" y="9995"/>
                    <a:pt x="1832" y="10306"/>
                    <a:pt x="2008" y="10640"/>
                  </a:cubicBezTo>
                  <a:cubicBezTo>
                    <a:pt x="1865" y="10808"/>
                    <a:pt x="1754" y="10937"/>
                    <a:pt x="1638" y="11072"/>
                  </a:cubicBezTo>
                  <a:cubicBezTo>
                    <a:pt x="1808" y="11188"/>
                    <a:pt x="1962" y="11294"/>
                    <a:pt x="2068" y="11366"/>
                  </a:cubicBezTo>
                  <a:cubicBezTo>
                    <a:pt x="1869" y="11612"/>
                    <a:pt x="1672" y="11852"/>
                    <a:pt x="1475" y="12093"/>
                  </a:cubicBezTo>
                  <a:cubicBezTo>
                    <a:pt x="1486" y="12127"/>
                    <a:pt x="1497" y="12159"/>
                    <a:pt x="1508" y="12192"/>
                  </a:cubicBezTo>
                  <a:cubicBezTo>
                    <a:pt x="1632" y="12136"/>
                    <a:pt x="1756" y="12081"/>
                    <a:pt x="1878" y="12025"/>
                  </a:cubicBezTo>
                  <a:lnTo>
                    <a:pt x="1878" y="12883"/>
                  </a:lnTo>
                  <a:cubicBezTo>
                    <a:pt x="1802" y="13092"/>
                    <a:pt x="1745" y="13247"/>
                    <a:pt x="1688" y="13401"/>
                  </a:cubicBezTo>
                  <a:cubicBezTo>
                    <a:pt x="1776" y="13480"/>
                    <a:pt x="1875" y="13533"/>
                    <a:pt x="1949" y="13640"/>
                  </a:cubicBezTo>
                  <a:cubicBezTo>
                    <a:pt x="2186" y="13981"/>
                    <a:pt x="2529" y="14275"/>
                    <a:pt x="2614" y="14713"/>
                  </a:cubicBezTo>
                  <a:cubicBezTo>
                    <a:pt x="2702" y="15159"/>
                    <a:pt x="2543" y="15760"/>
                    <a:pt x="2464" y="16280"/>
                  </a:cubicBezTo>
                  <a:cubicBezTo>
                    <a:pt x="2451" y="16366"/>
                    <a:pt x="2295" y="16437"/>
                    <a:pt x="2207" y="16431"/>
                  </a:cubicBezTo>
                  <a:cubicBezTo>
                    <a:pt x="1881" y="16407"/>
                    <a:pt x="1556" y="16318"/>
                    <a:pt x="1230" y="16314"/>
                  </a:cubicBezTo>
                  <a:cubicBezTo>
                    <a:pt x="874" y="16309"/>
                    <a:pt x="482" y="16048"/>
                    <a:pt x="189" y="16641"/>
                  </a:cubicBezTo>
                  <a:cubicBezTo>
                    <a:pt x="273" y="17448"/>
                    <a:pt x="301" y="18234"/>
                    <a:pt x="41" y="18977"/>
                  </a:cubicBezTo>
                  <a:cubicBezTo>
                    <a:pt x="-4" y="19105"/>
                    <a:pt x="-7" y="19305"/>
                    <a:pt x="9" y="19460"/>
                  </a:cubicBezTo>
                  <a:cubicBezTo>
                    <a:pt x="43" y="19787"/>
                    <a:pt x="102" y="20107"/>
                    <a:pt x="162" y="20501"/>
                  </a:cubicBezTo>
                  <a:cubicBezTo>
                    <a:pt x="265" y="20483"/>
                    <a:pt x="400" y="20419"/>
                    <a:pt x="529" y="20449"/>
                  </a:cubicBezTo>
                  <a:cubicBezTo>
                    <a:pt x="638" y="20474"/>
                    <a:pt x="810" y="20576"/>
                    <a:pt x="829" y="20702"/>
                  </a:cubicBezTo>
                  <a:cubicBezTo>
                    <a:pt x="874" y="20998"/>
                    <a:pt x="929" y="21311"/>
                    <a:pt x="882" y="21600"/>
                  </a:cubicBezTo>
                  <a:cubicBezTo>
                    <a:pt x="1050" y="21508"/>
                    <a:pt x="1218" y="21417"/>
                    <a:pt x="1385" y="21325"/>
                  </a:cubicBezTo>
                  <a:cubicBezTo>
                    <a:pt x="1383" y="21181"/>
                    <a:pt x="1397" y="21019"/>
                    <a:pt x="1396" y="20875"/>
                  </a:cubicBezTo>
                  <a:cubicBezTo>
                    <a:pt x="1462" y="20833"/>
                    <a:pt x="1523" y="20754"/>
                    <a:pt x="1578" y="20766"/>
                  </a:cubicBezTo>
                  <a:cubicBezTo>
                    <a:pt x="2143" y="20888"/>
                    <a:pt x="2487" y="20315"/>
                    <a:pt x="2795" y="19625"/>
                  </a:cubicBezTo>
                  <a:cubicBezTo>
                    <a:pt x="2831" y="19546"/>
                    <a:pt x="2877" y="19451"/>
                    <a:pt x="2878" y="19362"/>
                  </a:cubicBezTo>
                  <a:cubicBezTo>
                    <a:pt x="2885" y="18463"/>
                    <a:pt x="3013" y="18137"/>
                    <a:pt x="3491" y="17806"/>
                  </a:cubicBezTo>
                  <a:cubicBezTo>
                    <a:pt x="3730" y="17641"/>
                    <a:pt x="3929" y="17476"/>
                    <a:pt x="3888" y="16877"/>
                  </a:cubicBezTo>
                  <a:cubicBezTo>
                    <a:pt x="3858" y="16446"/>
                    <a:pt x="4091" y="16339"/>
                    <a:pt x="4315" y="16411"/>
                  </a:cubicBezTo>
                  <a:cubicBezTo>
                    <a:pt x="4499" y="16469"/>
                    <a:pt x="4679" y="16562"/>
                    <a:pt x="4863" y="16613"/>
                  </a:cubicBezTo>
                  <a:cubicBezTo>
                    <a:pt x="5104" y="16682"/>
                    <a:pt x="5282" y="16622"/>
                    <a:pt x="5390" y="16127"/>
                  </a:cubicBezTo>
                  <a:cubicBezTo>
                    <a:pt x="5490" y="15670"/>
                    <a:pt x="5853" y="15769"/>
                    <a:pt x="6009" y="16256"/>
                  </a:cubicBezTo>
                  <a:cubicBezTo>
                    <a:pt x="6168" y="16747"/>
                    <a:pt x="6323" y="17243"/>
                    <a:pt x="6492" y="17722"/>
                  </a:cubicBezTo>
                  <a:cubicBezTo>
                    <a:pt x="6525" y="17814"/>
                    <a:pt x="6630" y="17917"/>
                    <a:pt x="6679" y="17890"/>
                  </a:cubicBezTo>
                  <a:cubicBezTo>
                    <a:pt x="7154" y="17629"/>
                    <a:pt x="7356" y="18366"/>
                    <a:pt x="7650" y="18713"/>
                  </a:cubicBezTo>
                  <a:cubicBezTo>
                    <a:pt x="7745" y="18825"/>
                    <a:pt x="7781" y="19448"/>
                    <a:pt x="7736" y="19491"/>
                  </a:cubicBezTo>
                  <a:cubicBezTo>
                    <a:pt x="7533" y="19683"/>
                    <a:pt x="7292" y="19761"/>
                    <a:pt x="7062" y="19853"/>
                  </a:cubicBezTo>
                  <a:cubicBezTo>
                    <a:pt x="6947" y="19899"/>
                    <a:pt x="6824" y="19882"/>
                    <a:pt x="6704" y="19894"/>
                  </a:cubicBezTo>
                  <a:cubicBezTo>
                    <a:pt x="6704" y="19960"/>
                    <a:pt x="6704" y="20027"/>
                    <a:pt x="6703" y="20095"/>
                  </a:cubicBezTo>
                  <a:cubicBezTo>
                    <a:pt x="6964" y="20322"/>
                    <a:pt x="7224" y="20550"/>
                    <a:pt x="7397" y="20702"/>
                  </a:cubicBezTo>
                  <a:cubicBezTo>
                    <a:pt x="7665" y="20127"/>
                    <a:pt x="7888" y="19648"/>
                    <a:pt x="8077" y="19244"/>
                  </a:cubicBezTo>
                  <a:cubicBezTo>
                    <a:pt x="8058" y="18933"/>
                    <a:pt x="8044" y="18679"/>
                    <a:pt x="8029" y="18426"/>
                  </a:cubicBezTo>
                  <a:cubicBezTo>
                    <a:pt x="8179" y="18492"/>
                    <a:pt x="8330" y="18557"/>
                    <a:pt x="8540" y="18648"/>
                  </a:cubicBezTo>
                  <a:cubicBezTo>
                    <a:pt x="8457" y="18459"/>
                    <a:pt x="8408" y="18260"/>
                    <a:pt x="8322" y="18165"/>
                  </a:cubicBezTo>
                  <a:cubicBezTo>
                    <a:pt x="8040" y="17853"/>
                    <a:pt x="7739" y="17595"/>
                    <a:pt x="7457" y="17283"/>
                  </a:cubicBezTo>
                  <a:cubicBezTo>
                    <a:pt x="7336" y="17149"/>
                    <a:pt x="7220" y="16962"/>
                    <a:pt x="7142" y="16754"/>
                  </a:cubicBezTo>
                  <a:cubicBezTo>
                    <a:pt x="6952" y="16251"/>
                    <a:pt x="6785" y="15721"/>
                    <a:pt x="6599" y="15173"/>
                  </a:cubicBezTo>
                  <a:cubicBezTo>
                    <a:pt x="6736" y="15091"/>
                    <a:pt x="6830" y="15036"/>
                    <a:pt x="6923" y="14979"/>
                  </a:cubicBezTo>
                  <a:cubicBezTo>
                    <a:pt x="6915" y="15032"/>
                    <a:pt x="6906" y="15084"/>
                    <a:pt x="6897" y="15137"/>
                  </a:cubicBezTo>
                  <a:cubicBezTo>
                    <a:pt x="7012" y="15215"/>
                    <a:pt x="7127" y="15290"/>
                    <a:pt x="7240" y="15375"/>
                  </a:cubicBezTo>
                  <a:cubicBezTo>
                    <a:pt x="7283" y="15408"/>
                    <a:pt x="7342" y="15450"/>
                    <a:pt x="7355" y="15512"/>
                  </a:cubicBezTo>
                  <a:cubicBezTo>
                    <a:pt x="7539" y="16404"/>
                    <a:pt x="8059" y="16559"/>
                    <a:pt x="8445" y="16999"/>
                  </a:cubicBezTo>
                  <a:cubicBezTo>
                    <a:pt x="8671" y="17256"/>
                    <a:pt x="8835" y="17478"/>
                    <a:pt x="8800" y="18028"/>
                  </a:cubicBezTo>
                  <a:cubicBezTo>
                    <a:pt x="8782" y="18313"/>
                    <a:pt x="8898" y="18643"/>
                    <a:pt x="8986" y="18922"/>
                  </a:cubicBezTo>
                  <a:cubicBezTo>
                    <a:pt x="9117" y="19339"/>
                    <a:pt x="9294" y="19715"/>
                    <a:pt x="9421" y="20136"/>
                  </a:cubicBezTo>
                  <a:cubicBezTo>
                    <a:pt x="9543" y="20539"/>
                    <a:pt x="9669" y="20869"/>
                    <a:pt x="9974" y="20760"/>
                  </a:cubicBezTo>
                  <a:cubicBezTo>
                    <a:pt x="10013" y="20497"/>
                    <a:pt x="9922" y="20145"/>
                    <a:pt x="10196" y="20013"/>
                  </a:cubicBezTo>
                  <a:cubicBezTo>
                    <a:pt x="10407" y="19909"/>
                    <a:pt x="10333" y="19646"/>
                    <a:pt x="10210" y="19417"/>
                  </a:cubicBezTo>
                  <a:cubicBezTo>
                    <a:pt x="10048" y="19115"/>
                    <a:pt x="9904" y="18785"/>
                    <a:pt x="9752" y="18467"/>
                  </a:cubicBezTo>
                  <a:cubicBezTo>
                    <a:pt x="9773" y="18431"/>
                    <a:pt x="9796" y="18394"/>
                    <a:pt x="9819" y="18357"/>
                  </a:cubicBezTo>
                  <a:cubicBezTo>
                    <a:pt x="9907" y="18442"/>
                    <a:pt x="9994" y="18526"/>
                    <a:pt x="10105" y="18632"/>
                  </a:cubicBezTo>
                  <a:cubicBezTo>
                    <a:pt x="10263" y="17801"/>
                    <a:pt x="10574" y="17972"/>
                    <a:pt x="10900" y="18263"/>
                  </a:cubicBezTo>
                  <a:cubicBezTo>
                    <a:pt x="10960" y="18557"/>
                    <a:pt x="10725" y="18988"/>
                    <a:pt x="10928" y="19198"/>
                  </a:cubicBezTo>
                  <a:lnTo>
                    <a:pt x="11192" y="18389"/>
                  </a:lnTo>
                  <a:lnTo>
                    <a:pt x="11347" y="18056"/>
                  </a:lnTo>
                  <a:lnTo>
                    <a:pt x="11527" y="17671"/>
                  </a:lnTo>
                  <a:lnTo>
                    <a:pt x="11956" y="16753"/>
                  </a:lnTo>
                  <a:lnTo>
                    <a:pt x="15387" y="17277"/>
                  </a:lnTo>
                  <a:lnTo>
                    <a:pt x="15511" y="17321"/>
                  </a:lnTo>
                  <a:lnTo>
                    <a:pt x="17557" y="18062"/>
                  </a:lnTo>
                  <a:lnTo>
                    <a:pt x="17595" y="17421"/>
                  </a:lnTo>
                  <a:lnTo>
                    <a:pt x="17708" y="15531"/>
                  </a:lnTo>
                  <a:lnTo>
                    <a:pt x="18413" y="14326"/>
                  </a:lnTo>
                  <a:lnTo>
                    <a:pt x="18768" y="11688"/>
                  </a:lnTo>
                  <a:lnTo>
                    <a:pt x="19574" y="11164"/>
                  </a:lnTo>
                  <a:lnTo>
                    <a:pt x="20634" y="13085"/>
                  </a:lnTo>
                  <a:lnTo>
                    <a:pt x="21240" y="14569"/>
                  </a:lnTo>
                  <a:lnTo>
                    <a:pt x="21593" y="10990"/>
                  </a:lnTo>
                  <a:cubicBezTo>
                    <a:pt x="21593" y="10990"/>
                    <a:pt x="20987" y="8632"/>
                    <a:pt x="20987" y="8632"/>
                  </a:cubicBezTo>
                  <a:close/>
                  <a:moveTo>
                    <a:pt x="20987" y="8632"/>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grpSp>
      <p:sp>
        <p:nvSpPr>
          <p:cNvPr id="88" name="Google Shape;88;p24"/>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pic>
        <p:nvPicPr>
          <p:cNvPr id="89" name="Google Shape;89;p24" descr="C:\Users\Burrows Family\Documents\MB LLC\WLG\WLG logo.tif"/>
          <p:cNvPicPr preferRelativeResize="0"/>
          <p:nvPr/>
        </p:nvPicPr>
        <p:blipFill rotWithShape="1">
          <a:blip r:embed="rId2">
            <a:alphaModFix/>
          </a:blip>
          <a:srcRect r="75963"/>
          <a:stretch/>
        </p:blipFill>
        <p:spPr>
          <a:xfrm>
            <a:off x="79976" y="-16866"/>
            <a:ext cx="1446367" cy="1027953"/>
          </a:xfrm>
          <a:prstGeom prst="rect">
            <a:avLst/>
          </a:prstGeom>
          <a:noFill/>
          <a:ln>
            <a:noFill/>
          </a:ln>
        </p:spPr>
      </p:pic>
      <p:sp>
        <p:nvSpPr>
          <p:cNvPr id="90" name="Google Shape;90;p24"/>
          <p:cNvSpPr/>
          <p:nvPr/>
        </p:nvSpPr>
        <p:spPr>
          <a:xfrm rot="10800000" flipH="1">
            <a:off x="0" y="2055"/>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91" name="Google Shape;91;p24"/>
          <p:cNvSpPr/>
          <p:nvPr/>
        </p:nvSpPr>
        <p:spPr>
          <a:xfrm rot="10800000" flipH="1">
            <a:off x="0" y="5117984"/>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92" name="Google Shape;92;p24"/>
          <p:cNvSpPr txBox="1">
            <a:spLocks noGrp="1"/>
          </p:cNvSpPr>
          <p:nvPr>
            <p:ph type="body" idx="1"/>
          </p:nvPr>
        </p:nvSpPr>
        <p:spPr>
          <a:xfrm>
            <a:off x="270535" y="2068175"/>
            <a:ext cx="8300651" cy="37327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Clr>
                <a:schemeClr val="accent2"/>
              </a:buClr>
              <a:buSzPts val="2240"/>
              <a:buFont typeface="Noto Sans Symbols"/>
              <a:buNone/>
              <a:defRPr sz="2800">
                <a:solidFill>
                  <a:schemeClr val="dk1"/>
                </a:solidFill>
              </a:defRPr>
            </a:lvl1pPr>
            <a:lvl2pPr marL="914400" lvl="1" indent="-320040" algn="l">
              <a:spcBef>
                <a:spcPts val="360"/>
              </a:spcBef>
              <a:spcAft>
                <a:spcPts val="0"/>
              </a:spcAft>
              <a:buClr>
                <a:schemeClr val="accent2"/>
              </a:buClr>
              <a:buSzPts val="1440"/>
              <a:buFont typeface="Noto Sans Symbols"/>
              <a:buChar char="▪"/>
              <a:defRPr sz="1800">
                <a:solidFill>
                  <a:schemeClr val="lt1"/>
                </a:solidFill>
              </a:defRPr>
            </a:lvl2pPr>
            <a:lvl3pPr marL="1371600" lvl="2" indent="-309880" algn="l">
              <a:spcBef>
                <a:spcPts val="320"/>
              </a:spcBef>
              <a:spcAft>
                <a:spcPts val="0"/>
              </a:spcAft>
              <a:buClr>
                <a:schemeClr val="accent2"/>
              </a:buClr>
              <a:buSzPts val="1280"/>
              <a:buFont typeface="Noto Sans Symbols"/>
              <a:buChar char="▪"/>
              <a:defRPr sz="1600">
                <a:solidFill>
                  <a:schemeClr val="lt1"/>
                </a:solidFill>
              </a:defRPr>
            </a:lvl3pPr>
            <a:lvl4pPr marL="1828800" lvl="3" indent="-299719" algn="l">
              <a:spcBef>
                <a:spcPts val="280"/>
              </a:spcBef>
              <a:spcAft>
                <a:spcPts val="0"/>
              </a:spcAft>
              <a:buClr>
                <a:schemeClr val="accent2"/>
              </a:buClr>
              <a:buSzPts val="1120"/>
              <a:buFont typeface="Noto Sans Symbols"/>
              <a:buChar char="▪"/>
              <a:defRPr sz="1400">
                <a:solidFill>
                  <a:schemeClr val="lt1"/>
                </a:solidFill>
              </a:defRPr>
            </a:lvl4pPr>
            <a:lvl5pPr marL="2286000" lvl="4" indent="-299720" algn="l">
              <a:spcBef>
                <a:spcPts val="280"/>
              </a:spcBef>
              <a:spcAft>
                <a:spcPts val="0"/>
              </a:spcAft>
              <a:buClr>
                <a:schemeClr val="accent2"/>
              </a:buClr>
              <a:buSzPts val="1120"/>
              <a:buFont typeface="Noto Sans Symbols"/>
              <a:buChar char="▪"/>
              <a:defRPr sz="14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24"/>
          <p:cNvSpPr txBox="1">
            <a:spLocks noGrp="1"/>
          </p:cNvSpPr>
          <p:nvPr>
            <p:ph type="title"/>
          </p:nvPr>
        </p:nvSpPr>
        <p:spPr>
          <a:xfrm>
            <a:off x="386149" y="2638759"/>
            <a:ext cx="6096000" cy="356085"/>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3600"/>
              <a:buFont typeface="Tahom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94"/>
        <p:cNvGrpSpPr/>
        <p:nvPr/>
      </p:nvGrpSpPr>
      <p:grpSpPr>
        <a:xfrm>
          <a:off x="0" y="0"/>
          <a:ext cx="0" cy="0"/>
          <a:chOff x="0" y="0"/>
          <a:chExt cx="0" cy="0"/>
        </a:xfrm>
      </p:grpSpPr>
      <p:sp>
        <p:nvSpPr>
          <p:cNvPr id="95" name="Google Shape;95;p25"/>
          <p:cNvSpPr/>
          <p:nvPr/>
        </p:nvSpPr>
        <p:spPr>
          <a:xfrm>
            <a:off x="0" y="0"/>
            <a:ext cx="9143999" cy="8372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96" name="Google Shape;96;p25"/>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pic>
        <p:nvPicPr>
          <p:cNvPr id="97" name="Google Shape;97;p25" descr="A picture containing person, indoor, computer, keyboard&#10;&#10;Description automatically generated"/>
          <p:cNvPicPr preferRelativeResize="0"/>
          <p:nvPr/>
        </p:nvPicPr>
        <p:blipFill rotWithShape="1">
          <a:blip r:embed="rId2">
            <a:alphaModFix/>
          </a:blip>
          <a:srcRect/>
          <a:stretch/>
        </p:blipFill>
        <p:spPr>
          <a:xfrm>
            <a:off x="-1" y="-1"/>
            <a:ext cx="9144001" cy="5181413"/>
          </a:xfrm>
          <a:prstGeom prst="rect">
            <a:avLst/>
          </a:prstGeom>
          <a:noFill/>
          <a:ln>
            <a:noFill/>
          </a:ln>
        </p:spPr>
      </p:pic>
      <p:sp>
        <p:nvSpPr>
          <p:cNvPr id="98" name="Google Shape;98;p25"/>
          <p:cNvSpPr/>
          <p:nvPr/>
        </p:nvSpPr>
        <p:spPr>
          <a:xfrm>
            <a:off x="0" y="0"/>
            <a:ext cx="9144000" cy="5218771"/>
          </a:xfrm>
          <a:prstGeom prst="rect">
            <a:avLst/>
          </a:prstGeom>
          <a:solidFill>
            <a:schemeClr val="dk1">
              <a:alpha val="53725"/>
            </a:schemeClr>
          </a:solidFill>
          <a:ln w="9525" cap="flat" cmpd="sng">
            <a:solidFill>
              <a:srgbClr val="12469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99" name="Google Shape;99;p25"/>
          <p:cNvPicPr preferRelativeResize="0"/>
          <p:nvPr/>
        </p:nvPicPr>
        <p:blipFill rotWithShape="1">
          <a:blip r:embed="rId3">
            <a:alphaModFix/>
          </a:blip>
          <a:srcRect/>
          <a:stretch/>
        </p:blipFill>
        <p:spPr>
          <a:xfrm>
            <a:off x="3693351" y="1089429"/>
            <a:ext cx="1757297" cy="878648"/>
          </a:xfrm>
          <a:prstGeom prst="rect">
            <a:avLst/>
          </a:prstGeom>
          <a:noFill/>
          <a:ln>
            <a:noFill/>
          </a:ln>
        </p:spPr>
      </p:pic>
      <p:sp>
        <p:nvSpPr>
          <p:cNvPr id="100" name="Google Shape;100;p25"/>
          <p:cNvSpPr txBox="1">
            <a:spLocks noGrp="1"/>
          </p:cNvSpPr>
          <p:nvPr>
            <p:ph type="ctrTitle"/>
          </p:nvPr>
        </p:nvSpPr>
        <p:spPr>
          <a:xfrm>
            <a:off x="685800" y="2001375"/>
            <a:ext cx="7772400" cy="753035"/>
          </a:xfrm>
          <a:prstGeom prst="rect">
            <a:avLst/>
          </a:prstGeom>
          <a:noFill/>
          <a:ln>
            <a:noFill/>
          </a:ln>
        </p:spPr>
        <p:txBody>
          <a:bodyPr spcFirstLastPara="1" wrap="square" lIns="0" tIns="0" rIns="0" bIns="0" anchor="b" anchorCtr="0">
            <a:normAutofit/>
          </a:bodyPr>
          <a:lstStyle>
            <a:lvl1pPr lvl="0" algn="ctr">
              <a:spcBef>
                <a:spcPts val="0"/>
              </a:spcBef>
              <a:spcAft>
                <a:spcPts val="0"/>
              </a:spcAft>
              <a:buClr>
                <a:schemeClr val="lt1"/>
              </a:buClr>
              <a:buSzPts val="3200"/>
              <a:buFont typeface="Tahoma"/>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5"/>
          <p:cNvSpPr txBox="1">
            <a:spLocks noGrp="1"/>
          </p:cNvSpPr>
          <p:nvPr>
            <p:ph type="subTitle" idx="1"/>
          </p:nvPr>
        </p:nvSpPr>
        <p:spPr>
          <a:xfrm>
            <a:off x="1371600" y="2784227"/>
            <a:ext cx="6400800" cy="131445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lt1"/>
              </a:buClr>
              <a:buSzPts val="2400"/>
              <a:buNone/>
              <a:defRPr sz="2400">
                <a:solidFill>
                  <a:schemeClr val="lt1"/>
                </a:solidFill>
              </a:defRPr>
            </a:lvl1pPr>
            <a:lvl2pPr lvl="1" algn="ctr">
              <a:spcBef>
                <a:spcPts val="400"/>
              </a:spcBef>
              <a:spcAft>
                <a:spcPts val="0"/>
              </a:spcAft>
              <a:buClr>
                <a:srgbClr val="8B8B8C"/>
              </a:buClr>
              <a:buSzPts val="2000"/>
              <a:buNone/>
              <a:defRPr>
                <a:solidFill>
                  <a:srgbClr val="8B8B8C"/>
                </a:solidFill>
              </a:defRPr>
            </a:lvl2pPr>
            <a:lvl3pPr lvl="2" algn="ctr">
              <a:spcBef>
                <a:spcPts val="360"/>
              </a:spcBef>
              <a:spcAft>
                <a:spcPts val="0"/>
              </a:spcAft>
              <a:buClr>
                <a:srgbClr val="8B8B8C"/>
              </a:buClr>
              <a:buSzPts val="1800"/>
              <a:buNone/>
              <a:defRPr>
                <a:solidFill>
                  <a:srgbClr val="8B8B8C"/>
                </a:solidFill>
              </a:defRPr>
            </a:lvl3pPr>
            <a:lvl4pPr lvl="3" algn="ctr">
              <a:spcBef>
                <a:spcPts val="320"/>
              </a:spcBef>
              <a:spcAft>
                <a:spcPts val="0"/>
              </a:spcAft>
              <a:buClr>
                <a:srgbClr val="8B8B8C"/>
              </a:buClr>
              <a:buSzPts val="1600"/>
              <a:buNone/>
              <a:defRPr>
                <a:solidFill>
                  <a:srgbClr val="8B8B8C"/>
                </a:solidFill>
              </a:defRPr>
            </a:lvl4pPr>
            <a:lvl5pPr lvl="4" algn="ctr">
              <a:spcBef>
                <a:spcPts val="320"/>
              </a:spcBef>
              <a:spcAft>
                <a:spcPts val="0"/>
              </a:spcAft>
              <a:buClr>
                <a:srgbClr val="8B8B8C"/>
              </a:buClr>
              <a:buSzPts val="1600"/>
              <a:buNone/>
              <a:defRPr>
                <a:solidFill>
                  <a:srgbClr val="8B8B8C"/>
                </a:solidFill>
              </a:defRPr>
            </a:lvl5pPr>
            <a:lvl6pPr lvl="5" algn="ctr">
              <a:spcBef>
                <a:spcPts val="400"/>
              </a:spcBef>
              <a:spcAft>
                <a:spcPts val="0"/>
              </a:spcAft>
              <a:buClr>
                <a:srgbClr val="8B8B8C"/>
              </a:buClr>
              <a:buSzPts val="2000"/>
              <a:buNone/>
              <a:defRPr>
                <a:solidFill>
                  <a:srgbClr val="8B8B8C"/>
                </a:solidFill>
              </a:defRPr>
            </a:lvl6pPr>
            <a:lvl7pPr lvl="6" algn="ctr">
              <a:spcBef>
                <a:spcPts val="400"/>
              </a:spcBef>
              <a:spcAft>
                <a:spcPts val="0"/>
              </a:spcAft>
              <a:buClr>
                <a:srgbClr val="8B8B8C"/>
              </a:buClr>
              <a:buSzPts val="2000"/>
              <a:buNone/>
              <a:defRPr>
                <a:solidFill>
                  <a:srgbClr val="8B8B8C"/>
                </a:solidFill>
              </a:defRPr>
            </a:lvl7pPr>
            <a:lvl8pPr lvl="7" algn="ctr">
              <a:spcBef>
                <a:spcPts val="400"/>
              </a:spcBef>
              <a:spcAft>
                <a:spcPts val="0"/>
              </a:spcAft>
              <a:buClr>
                <a:srgbClr val="8B8B8C"/>
              </a:buClr>
              <a:buSzPts val="2000"/>
              <a:buNone/>
              <a:defRPr>
                <a:solidFill>
                  <a:srgbClr val="8B8B8C"/>
                </a:solidFill>
              </a:defRPr>
            </a:lvl8pPr>
            <a:lvl9pPr lvl="8" algn="ctr">
              <a:spcBef>
                <a:spcPts val="400"/>
              </a:spcBef>
              <a:spcAft>
                <a:spcPts val="0"/>
              </a:spcAft>
              <a:buClr>
                <a:srgbClr val="8B8B8C"/>
              </a:buClr>
              <a:buSzPts val="2000"/>
              <a:buNone/>
              <a:defRPr>
                <a:solidFill>
                  <a:srgbClr val="8B8B8C"/>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02"/>
        <p:cNvGrpSpPr/>
        <p:nvPr/>
      </p:nvGrpSpPr>
      <p:grpSpPr>
        <a:xfrm>
          <a:off x="0" y="0"/>
          <a:ext cx="0" cy="0"/>
          <a:chOff x="0" y="0"/>
          <a:chExt cx="0" cy="0"/>
        </a:xfrm>
      </p:grpSpPr>
      <p:sp>
        <p:nvSpPr>
          <p:cNvPr id="103" name="Google Shape;103;p26"/>
          <p:cNvSpPr/>
          <p:nvPr/>
        </p:nvSpPr>
        <p:spPr>
          <a:xfrm>
            <a:off x="0" y="0"/>
            <a:ext cx="9143999" cy="8372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04" name="Google Shape;104;p26"/>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pic>
        <p:nvPicPr>
          <p:cNvPr id="105" name="Google Shape;105;p26" descr="A picture containing person, indoor, computer, keyboard&#10;&#10;Description automatically generated"/>
          <p:cNvPicPr preferRelativeResize="0"/>
          <p:nvPr/>
        </p:nvPicPr>
        <p:blipFill rotWithShape="1">
          <a:blip r:embed="rId2">
            <a:alphaModFix/>
          </a:blip>
          <a:srcRect/>
          <a:stretch/>
        </p:blipFill>
        <p:spPr>
          <a:xfrm>
            <a:off x="-1" y="-1"/>
            <a:ext cx="9144001" cy="5181413"/>
          </a:xfrm>
          <a:prstGeom prst="rect">
            <a:avLst/>
          </a:prstGeom>
          <a:noFill/>
          <a:ln>
            <a:noFill/>
          </a:ln>
        </p:spPr>
      </p:pic>
      <p:sp>
        <p:nvSpPr>
          <p:cNvPr id="106" name="Google Shape;106;p26"/>
          <p:cNvSpPr/>
          <p:nvPr/>
        </p:nvSpPr>
        <p:spPr>
          <a:xfrm>
            <a:off x="0" y="0"/>
            <a:ext cx="9144000" cy="5218771"/>
          </a:xfrm>
          <a:prstGeom prst="rect">
            <a:avLst/>
          </a:prstGeom>
          <a:solidFill>
            <a:schemeClr val="dk1">
              <a:alpha val="53725"/>
            </a:schemeClr>
          </a:solidFill>
          <a:ln w="9525" cap="flat" cmpd="sng">
            <a:solidFill>
              <a:srgbClr val="12469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107" name="Google Shape;107;p26"/>
          <p:cNvPicPr preferRelativeResize="0"/>
          <p:nvPr/>
        </p:nvPicPr>
        <p:blipFill rotWithShape="1">
          <a:blip r:embed="rId3">
            <a:alphaModFix/>
          </a:blip>
          <a:srcRect/>
          <a:stretch/>
        </p:blipFill>
        <p:spPr>
          <a:xfrm>
            <a:off x="2993075" y="1368498"/>
            <a:ext cx="3157850" cy="603060"/>
          </a:xfrm>
          <a:prstGeom prst="rect">
            <a:avLst/>
          </a:prstGeom>
          <a:noFill/>
          <a:ln>
            <a:noFill/>
          </a:ln>
        </p:spPr>
      </p:pic>
      <p:sp>
        <p:nvSpPr>
          <p:cNvPr id="108" name="Google Shape;108;p26"/>
          <p:cNvSpPr txBox="1">
            <a:spLocks noGrp="1"/>
          </p:cNvSpPr>
          <p:nvPr>
            <p:ph type="ctrTitle"/>
          </p:nvPr>
        </p:nvSpPr>
        <p:spPr>
          <a:xfrm>
            <a:off x="685800" y="2001375"/>
            <a:ext cx="7772400" cy="753035"/>
          </a:xfrm>
          <a:prstGeom prst="rect">
            <a:avLst/>
          </a:prstGeom>
          <a:noFill/>
          <a:ln>
            <a:noFill/>
          </a:ln>
        </p:spPr>
        <p:txBody>
          <a:bodyPr spcFirstLastPara="1" wrap="square" lIns="0" tIns="0" rIns="0" bIns="0" anchor="b" anchorCtr="0">
            <a:normAutofit/>
          </a:bodyPr>
          <a:lstStyle>
            <a:lvl1pPr lvl="0" algn="ctr">
              <a:spcBef>
                <a:spcPts val="0"/>
              </a:spcBef>
              <a:spcAft>
                <a:spcPts val="0"/>
              </a:spcAft>
              <a:buClr>
                <a:schemeClr val="lt1"/>
              </a:buClr>
              <a:buSzPts val="3200"/>
              <a:buFont typeface="Tahoma"/>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6"/>
          <p:cNvSpPr txBox="1">
            <a:spLocks noGrp="1"/>
          </p:cNvSpPr>
          <p:nvPr>
            <p:ph type="subTitle" idx="1"/>
          </p:nvPr>
        </p:nvSpPr>
        <p:spPr>
          <a:xfrm>
            <a:off x="1371600" y="2784227"/>
            <a:ext cx="6400800" cy="131445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lt1"/>
              </a:buClr>
              <a:buSzPts val="2400"/>
              <a:buNone/>
              <a:defRPr sz="2400">
                <a:solidFill>
                  <a:schemeClr val="lt1"/>
                </a:solidFill>
              </a:defRPr>
            </a:lvl1pPr>
            <a:lvl2pPr lvl="1" algn="ctr">
              <a:spcBef>
                <a:spcPts val="400"/>
              </a:spcBef>
              <a:spcAft>
                <a:spcPts val="0"/>
              </a:spcAft>
              <a:buClr>
                <a:srgbClr val="8B8B8C"/>
              </a:buClr>
              <a:buSzPts val="2000"/>
              <a:buNone/>
              <a:defRPr>
                <a:solidFill>
                  <a:srgbClr val="8B8B8C"/>
                </a:solidFill>
              </a:defRPr>
            </a:lvl2pPr>
            <a:lvl3pPr lvl="2" algn="ctr">
              <a:spcBef>
                <a:spcPts val="360"/>
              </a:spcBef>
              <a:spcAft>
                <a:spcPts val="0"/>
              </a:spcAft>
              <a:buClr>
                <a:srgbClr val="8B8B8C"/>
              </a:buClr>
              <a:buSzPts val="1800"/>
              <a:buNone/>
              <a:defRPr>
                <a:solidFill>
                  <a:srgbClr val="8B8B8C"/>
                </a:solidFill>
              </a:defRPr>
            </a:lvl3pPr>
            <a:lvl4pPr lvl="3" algn="ctr">
              <a:spcBef>
                <a:spcPts val="320"/>
              </a:spcBef>
              <a:spcAft>
                <a:spcPts val="0"/>
              </a:spcAft>
              <a:buClr>
                <a:srgbClr val="8B8B8C"/>
              </a:buClr>
              <a:buSzPts val="1600"/>
              <a:buNone/>
              <a:defRPr>
                <a:solidFill>
                  <a:srgbClr val="8B8B8C"/>
                </a:solidFill>
              </a:defRPr>
            </a:lvl4pPr>
            <a:lvl5pPr lvl="4" algn="ctr">
              <a:spcBef>
                <a:spcPts val="320"/>
              </a:spcBef>
              <a:spcAft>
                <a:spcPts val="0"/>
              </a:spcAft>
              <a:buClr>
                <a:srgbClr val="8B8B8C"/>
              </a:buClr>
              <a:buSzPts val="1600"/>
              <a:buNone/>
              <a:defRPr>
                <a:solidFill>
                  <a:srgbClr val="8B8B8C"/>
                </a:solidFill>
              </a:defRPr>
            </a:lvl5pPr>
            <a:lvl6pPr lvl="5" algn="ctr">
              <a:spcBef>
                <a:spcPts val="400"/>
              </a:spcBef>
              <a:spcAft>
                <a:spcPts val="0"/>
              </a:spcAft>
              <a:buClr>
                <a:srgbClr val="8B8B8C"/>
              </a:buClr>
              <a:buSzPts val="2000"/>
              <a:buNone/>
              <a:defRPr>
                <a:solidFill>
                  <a:srgbClr val="8B8B8C"/>
                </a:solidFill>
              </a:defRPr>
            </a:lvl6pPr>
            <a:lvl7pPr lvl="6" algn="ctr">
              <a:spcBef>
                <a:spcPts val="400"/>
              </a:spcBef>
              <a:spcAft>
                <a:spcPts val="0"/>
              </a:spcAft>
              <a:buClr>
                <a:srgbClr val="8B8B8C"/>
              </a:buClr>
              <a:buSzPts val="2000"/>
              <a:buNone/>
              <a:defRPr>
                <a:solidFill>
                  <a:srgbClr val="8B8B8C"/>
                </a:solidFill>
              </a:defRPr>
            </a:lvl7pPr>
            <a:lvl8pPr lvl="7" algn="ctr">
              <a:spcBef>
                <a:spcPts val="400"/>
              </a:spcBef>
              <a:spcAft>
                <a:spcPts val="0"/>
              </a:spcAft>
              <a:buClr>
                <a:srgbClr val="8B8B8C"/>
              </a:buClr>
              <a:buSzPts val="2000"/>
              <a:buNone/>
              <a:defRPr>
                <a:solidFill>
                  <a:srgbClr val="8B8B8C"/>
                </a:solidFill>
              </a:defRPr>
            </a:lvl8pPr>
            <a:lvl9pPr lvl="8" algn="ctr">
              <a:spcBef>
                <a:spcPts val="400"/>
              </a:spcBef>
              <a:spcAft>
                <a:spcPts val="0"/>
              </a:spcAft>
              <a:buClr>
                <a:srgbClr val="8B8B8C"/>
              </a:buClr>
              <a:buSzPts val="2000"/>
              <a:buNone/>
              <a:defRPr>
                <a:solidFill>
                  <a:srgbClr val="8B8B8C"/>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10"/>
        <p:cNvGrpSpPr/>
        <p:nvPr/>
      </p:nvGrpSpPr>
      <p:grpSpPr>
        <a:xfrm>
          <a:off x="0" y="0"/>
          <a:ext cx="0" cy="0"/>
          <a:chOff x="0" y="0"/>
          <a:chExt cx="0" cy="0"/>
        </a:xfrm>
      </p:grpSpPr>
      <p:sp>
        <p:nvSpPr>
          <p:cNvPr id="111" name="Google Shape;111;p27"/>
          <p:cNvSpPr/>
          <p:nvPr/>
        </p:nvSpPr>
        <p:spPr>
          <a:xfrm>
            <a:off x="0" y="0"/>
            <a:ext cx="9143999" cy="8372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nvGrpSpPr>
          <p:cNvPr id="112" name="Google Shape;112;p27"/>
          <p:cNvGrpSpPr/>
          <p:nvPr/>
        </p:nvGrpSpPr>
        <p:grpSpPr>
          <a:xfrm>
            <a:off x="108504" y="-16866"/>
            <a:ext cx="9128619" cy="5134849"/>
            <a:chOff x="0" y="0"/>
            <a:chExt cx="9120" cy="5304"/>
          </a:xfrm>
        </p:grpSpPr>
        <p:sp>
          <p:nvSpPr>
            <p:cNvPr id="113" name="Google Shape;113;p27"/>
            <p:cNvSpPr/>
            <p:nvPr/>
          </p:nvSpPr>
          <p:spPr>
            <a:xfrm>
              <a:off x="622" y="1002"/>
              <a:ext cx="1655" cy="1433"/>
            </a:xfrm>
            <a:custGeom>
              <a:avLst/>
              <a:gdLst/>
              <a:ahLst/>
              <a:cxnLst/>
              <a:rect l="l" t="t" r="r" b="b"/>
              <a:pathLst>
                <a:path w="21433" h="21600" extrusionOk="0">
                  <a:moveTo>
                    <a:pt x="21351" y="2104"/>
                  </a:moveTo>
                  <a:cubicBezTo>
                    <a:pt x="21339" y="2110"/>
                    <a:pt x="21327" y="2116"/>
                    <a:pt x="21315" y="2122"/>
                  </a:cubicBezTo>
                  <a:cubicBezTo>
                    <a:pt x="20961" y="2285"/>
                    <a:pt x="20596" y="2419"/>
                    <a:pt x="20245" y="2593"/>
                  </a:cubicBezTo>
                  <a:cubicBezTo>
                    <a:pt x="19779" y="2823"/>
                    <a:pt x="19607" y="3248"/>
                    <a:pt x="19802" y="3640"/>
                  </a:cubicBezTo>
                  <a:cubicBezTo>
                    <a:pt x="19480" y="3732"/>
                    <a:pt x="19159" y="3823"/>
                    <a:pt x="18916" y="3894"/>
                  </a:cubicBezTo>
                  <a:cubicBezTo>
                    <a:pt x="18901" y="3989"/>
                    <a:pt x="18895" y="4082"/>
                    <a:pt x="18887" y="4082"/>
                  </a:cubicBezTo>
                  <a:cubicBezTo>
                    <a:pt x="18442" y="4086"/>
                    <a:pt x="18240" y="4526"/>
                    <a:pt x="17925" y="4758"/>
                  </a:cubicBezTo>
                  <a:cubicBezTo>
                    <a:pt x="17576" y="5013"/>
                    <a:pt x="17530" y="5470"/>
                    <a:pt x="17203" y="5736"/>
                  </a:cubicBezTo>
                  <a:cubicBezTo>
                    <a:pt x="17170" y="5625"/>
                    <a:pt x="17142" y="5525"/>
                    <a:pt x="17067" y="5272"/>
                  </a:cubicBezTo>
                  <a:cubicBezTo>
                    <a:pt x="16966" y="5796"/>
                    <a:pt x="16800" y="6181"/>
                    <a:pt x="16849" y="6524"/>
                  </a:cubicBezTo>
                  <a:cubicBezTo>
                    <a:pt x="16915" y="6988"/>
                    <a:pt x="16554" y="7063"/>
                    <a:pt x="16422" y="7193"/>
                  </a:cubicBezTo>
                  <a:cubicBezTo>
                    <a:pt x="15960" y="7647"/>
                    <a:pt x="15403" y="7971"/>
                    <a:pt x="14878" y="8335"/>
                  </a:cubicBezTo>
                  <a:cubicBezTo>
                    <a:pt x="14246" y="8775"/>
                    <a:pt x="14089" y="9210"/>
                    <a:pt x="14180" y="10069"/>
                  </a:cubicBezTo>
                  <a:cubicBezTo>
                    <a:pt x="14236" y="10595"/>
                    <a:pt x="14246" y="11134"/>
                    <a:pt x="14218" y="11662"/>
                  </a:cubicBezTo>
                  <a:cubicBezTo>
                    <a:pt x="14208" y="11839"/>
                    <a:pt x="14019" y="12003"/>
                    <a:pt x="13911" y="12173"/>
                  </a:cubicBezTo>
                  <a:cubicBezTo>
                    <a:pt x="13804" y="12019"/>
                    <a:pt x="13640" y="11883"/>
                    <a:pt x="13599" y="11708"/>
                  </a:cubicBezTo>
                  <a:cubicBezTo>
                    <a:pt x="13501" y="11287"/>
                    <a:pt x="13225" y="10910"/>
                    <a:pt x="13447" y="10400"/>
                  </a:cubicBezTo>
                  <a:cubicBezTo>
                    <a:pt x="13586" y="10080"/>
                    <a:pt x="13170" y="9668"/>
                    <a:pt x="12853" y="9755"/>
                  </a:cubicBezTo>
                  <a:cubicBezTo>
                    <a:pt x="12770" y="9777"/>
                    <a:pt x="12628" y="9814"/>
                    <a:pt x="12604" y="9774"/>
                  </a:cubicBezTo>
                  <a:cubicBezTo>
                    <a:pt x="12317" y="9283"/>
                    <a:pt x="11891" y="9531"/>
                    <a:pt x="11529" y="9502"/>
                  </a:cubicBezTo>
                  <a:cubicBezTo>
                    <a:pt x="11033" y="9461"/>
                    <a:pt x="10963" y="9591"/>
                    <a:pt x="11098" y="10164"/>
                  </a:cubicBezTo>
                  <a:cubicBezTo>
                    <a:pt x="10580" y="10043"/>
                    <a:pt x="10054" y="9768"/>
                    <a:pt x="9570" y="9844"/>
                  </a:cubicBezTo>
                  <a:cubicBezTo>
                    <a:pt x="8902" y="9950"/>
                    <a:pt x="8049" y="10224"/>
                    <a:pt x="7852" y="10979"/>
                  </a:cubicBezTo>
                  <a:cubicBezTo>
                    <a:pt x="7781" y="11255"/>
                    <a:pt x="7685" y="11529"/>
                    <a:pt x="7589" y="11806"/>
                  </a:cubicBezTo>
                  <a:cubicBezTo>
                    <a:pt x="7328" y="12559"/>
                    <a:pt x="7062" y="13325"/>
                    <a:pt x="7260" y="14176"/>
                  </a:cubicBezTo>
                  <a:cubicBezTo>
                    <a:pt x="7390" y="14737"/>
                    <a:pt x="7455" y="15383"/>
                    <a:pt x="8046" y="15616"/>
                  </a:cubicBezTo>
                  <a:cubicBezTo>
                    <a:pt x="8147" y="15657"/>
                    <a:pt x="8254" y="15708"/>
                    <a:pt x="8357" y="15702"/>
                  </a:cubicBezTo>
                  <a:cubicBezTo>
                    <a:pt x="8652" y="15684"/>
                    <a:pt x="8978" y="15719"/>
                    <a:pt x="9232" y="15581"/>
                  </a:cubicBezTo>
                  <a:cubicBezTo>
                    <a:pt x="9446" y="15465"/>
                    <a:pt x="9613" y="15160"/>
                    <a:pt x="9733" y="14898"/>
                  </a:cubicBezTo>
                  <a:cubicBezTo>
                    <a:pt x="10088" y="14120"/>
                    <a:pt x="10308" y="13964"/>
                    <a:pt x="11065" y="14063"/>
                  </a:cubicBezTo>
                  <a:cubicBezTo>
                    <a:pt x="11136" y="14072"/>
                    <a:pt x="11209" y="14074"/>
                    <a:pt x="11322" y="14082"/>
                  </a:cubicBezTo>
                  <a:cubicBezTo>
                    <a:pt x="10958" y="15040"/>
                    <a:pt x="10605" y="15969"/>
                    <a:pt x="10232" y="16953"/>
                  </a:cubicBezTo>
                  <a:cubicBezTo>
                    <a:pt x="10558" y="16953"/>
                    <a:pt x="10884" y="16951"/>
                    <a:pt x="11211" y="16953"/>
                  </a:cubicBezTo>
                  <a:cubicBezTo>
                    <a:pt x="11430" y="16955"/>
                    <a:pt x="11658" y="16924"/>
                    <a:pt x="11868" y="16980"/>
                  </a:cubicBezTo>
                  <a:cubicBezTo>
                    <a:pt x="12203" y="17070"/>
                    <a:pt x="12364" y="17473"/>
                    <a:pt x="12273" y="17858"/>
                  </a:cubicBezTo>
                  <a:cubicBezTo>
                    <a:pt x="12179" y="18253"/>
                    <a:pt x="12084" y="18648"/>
                    <a:pt x="12014" y="19050"/>
                  </a:cubicBezTo>
                  <a:cubicBezTo>
                    <a:pt x="11937" y="19488"/>
                    <a:pt x="12221" y="20309"/>
                    <a:pt x="12538" y="20483"/>
                  </a:cubicBezTo>
                  <a:cubicBezTo>
                    <a:pt x="12686" y="20564"/>
                    <a:pt x="12915" y="20567"/>
                    <a:pt x="13067" y="20493"/>
                  </a:cubicBezTo>
                  <a:cubicBezTo>
                    <a:pt x="13800" y="20136"/>
                    <a:pt x="13886" y="20108"/>
                    <a:pt x="14420" y="20729"/>
                  </a:cubicBezTo>
                  <a:cubicBezTo>
                    <a:pt x="14434" y="20746"/>
                    <a:pt x="14450" y="20764"/>
                    <a:pt x="14465" y="20781"/>
                  </a:cubicBezTo>
                  <a:cubicBezTo>
                    <a:pt x="14425" y="21050"/>
                    <a:pt x="14327" y="21385"/>
                    <a:pt x="14091" y="21600"/>
                  </a:cubicBezTo>
                  <a:cubicBezTo>
                    <a:pt x="14084" y="21570"/>
                    <a:pt x="14078" y="21540"/>
                    <a:pt x="14071" y="21509"/>
                  </a:cubicBezTo>
                  <a:cubicBezTo>
                    <a:pt x="14020" y="21265"/>
                    <a:pt x="13963" y="21024"/>
                    <a:pt x="13899" y="20784"/>
                  </a:cubicBezTo>
                  <a:cubicBezTo>
                    <a:pt x="13870" y="20678"/>
                    <a:pt x="13622" y="20538"/>
                    <a:pt x="13603" y="20560"/>
                  </a:cubicBezTo>
                  <a:cubicBezTo>
                    <a:pt x="13465" y="20723"/>
                    <a:pt x="13355" y="20920"/>
                    <a:pt x="13249" y="21117"/>
                  </a:cubicBezTo>
                  <a:cubicBezTo>
                    <a:pt x="13229" y="21154"/>
                    <a:pt x="13270" y="21237"/>
                    <a:pt x="13295" y="21351"/>
                  </a:cubicBezTo>
                  <a:cubicBezTo>
                    <a:pt x="13157" y="21351"/>
                    <a:pt x="13026" y="21398"/>
                    <a:pt x="12953" y="21342"/>
                  </a:cubicBezTo>
                  <a:cubicBezTo>
                    <a:pt x="12702" y="21150"/>
                    <a:pt x="12525" y="20802"/>
                    <a:pt x="12143" y="20904"/>
                  </a:cubicBezTo>
                  <a:cubicBezTo>
                    <a:pt x="12090" y="20919"/>
                    <a:pt x="12003" y="20687"/>
                    <a:pt x="11912" y="20598"/>
                  </a:cubicBezTo>
                  <a:cubicBezTo>
                    <a:pt x="11743" y="20433"/>
                    <a:pt x="11556" y="20294"/>
                    <a:pt x="11380" y="20139"/>
                  </a:cubicBezTo>
                  <a:cubicBezTo>
                    <a:pt x="11282" y="20053"/>
                    <a:pt x="11095" y="19920"/>
                    <a:pt x="11109" y="19874"/>
                  </a:cubicBezTo>
                  <a:cubicBezTo>
                    <a:pt x="11275" y="19330"/>
                    <a:pt x="10852" y="19115"/>
                    <a:pt x="10678" y="18765"/>
                  </a:cubicBezTo>
                  <a:cubicBezTo>
                    <a:pt x="10612" y="18633"/>
                    <a:pt x="10558" y="18494"/>
                    <a:pt x="10492" y="18344"/>
                  </a:cubicBezTo>
                  <a:cubicBezTo>
                    <a:pt x="10407" y="18344"/>
                    <a:pt x="10249" y="18393"/>
                    <a:pt x="10129" y="18336"/>
                  </a:cubicBezTo>
                  <a:cubicBezTo>
                    <a:pt x="9542" y="18051"/>
                    <a:pt x="8851" y="17996"/>
                    <a:pt x="8477" y="17242"/>
                  </a:cubicBezTo>
                  <a:cubicBezTo>
                    <a:pt x="8266" y="16817"/>
                    <a:pt x="7949" y="16721"/>
                    <a:pt x="7521" y="16943"/>
                  </a:cubicBezTo>
                  <a:cubicBezTo>
                    <a:pt x="7312" y="17052"/>
                    <a:pt x="6974" y="17027"/>
                    <a:pt x="6765" y="16902"/>
                  </a:cubicBezTo>
                  <a:cubicBezTo>
                    <a:pt x="5932" y="16405"/>
                    <a:pt x="5124" y="15853"/>
                    <a:pt x="4316" y="15303"/>
                  </a:cubicBezTo>
                  <a:cubicBezTo>
                    <a:pt x="4022" y="15103"/>
                    <a:pt x="3994" y="14807"/>
                    <a:pt x="4066" y="14408"/>
                  </a:cubicBezTo>
                  <a:cubicBezTo>
                    <a:pt x="4131" y="14056"/>
                    <a:pt x="4113" y="13614"/>
                    <a:pt x="3978" y="13300"/>
                  </a:cubicBezTo>
                  <a:cubicBezTo>
                    <a:pt x="3770" y="12816"/>
                    <a:pt x="3412" y="12421"/>
                    <a:pt x="3156" y="11960"/>
                  </a:cubicBezTo>
                  <a:cubicBezTo>
                    <a:pt x="3006" y="11689"/>
                    <a:pt x="2937" y="11358"/>
                    <a:pt x="2819" y="11061"/>
                  </a:cubicBezTo>
                  <a:cubicBezTo>
                    <a:pt x="2763" y="10922"/>
                    <a:pt x="2693" y="10781"/>
                    <a:pt x="2601" y="10674"/>
                  </a:cubicBezTo>
                  <a:cubicBezTo>
                    <a:pt x="2306" y="10329"/>
                    <a:pt x="2289" y="9888"/>
                    <a:pt x="2297" y="9456"/>
                  </a:cubicBezTo>
                  <a:cubicBezTo>
                    <a:pt x="2304" y="9042"/>
                    <a:pt x="2163" y="8849"/>
                    <a:pt x="1793" y="8834"/>
                  </a:cubicBezTo>
                  <a:cubicBezTo>
                    <a:pt x="1696" y="9207"/>
                    <a:pt x="1630" y="9523"/>
                    <a:pt x="1788" y="9954"/>
                  </a:cubicBezTo>
                  <a:cubicBezTo>
                    <a:pt x="2068" y="10719"/>
                    <a:pt x="2206" y="11554"/>
                    <a:pt x="2415" y="12354"/>
                  </a:cubicBezTo>
                  <a:cubicBezTo>
                    <a:pt x="2442" y="12457"/>
                    <a:pt x="2542" y="12528"/>
                    <a:pt x="2595" y="12624"/>
                  </a:cubicBezTo>
                  <a:cubicBezTo>
                    <a:pt x="2713" y="12834"/>
                    <a:pt x="2937" y="13048"/>
                    <a:pt x="2624" y="13281"/>
                  </a:cubicBezTo>
                  <a:cubicBezTo>
                    <a:pt x="2365" y="12951"/>
                    <a:pt x="2119" y="12638"/>
                    <a:pt x="1854" y="12300"/>
                  </a:cubicBezTo>
                  <a:cubicBezTo>
                    <a:pt x="2059" y="11864"/>
                    <a:pt x="1991" y="11525"/>
                    <a:pt x="1529" y="11323"/>
                  </a:cubicBezTo>
                  <a:cubicBezTo>
                    <a:pt x="1359" y="11248"/>
                    <a:pt x="1224" y="11065"/>
                    <a:pt x="1016" y="10882"/>
                  </a:cubicBezTo>
                  <a:cubicBezTo>
                    <a:pt x="1615" y="10664"/>
                    <a:pt x="1653" y="10479"/>
                    <a:pt x="1377" y="10042"/>
                  </a:cubicBezTo>
                  <a:cubicBezTo>
                    <a:pt x="1255" y="9850"/>
                    <a:pt x="1167" y="9601"/>
                    <a:pt x="1135" y="9365"/>
                  </a:cubicBezTo>
                  <a:cubicBezTo>
                    <a:pt x="1093" y="9057"/>
                    <a:pt x="1135" y="8715"/>
                    <a:pt x="1098" y="8415"/>
                  </a:cubicBezTo>
                  <a:cubicBezTo>
                    <a:pt x="1087" y="8317"/>
                    <a:pt x="1066" y="8224"/>
                    <a:pt x="1031" y="8137"/>
                  </a:cubicBezTo>
                  <a:cubicBezTo>
                    <a:pt x="889" y="7780"/>
                    <a:pt x="541" y="7534"/>
                    <a:pt x="283" y="7240"/>
                  </a:cubicBezTo>
                  <a:cubicBezTo>
                    <a:pt x="245" y="7276"/>
                    <a:pt x="207" y="7311"/>
                    <a:pt x="170" y="7348"/>
                  </a:cubicBezTo>
                  <a:cubicBezTo>
                    <a:pt x="132" y="6769"/>
                    <a:pt x="147" y="6177"/>
                    <a:pt x="47" y="5614"/>
                  </a:cubicBezTo>
                  <a:cubicBezTo>
                    <a:pt x="-167" y="4420"/>
                    <a:pt x="390" y="3568"/>
                    <a:pt x="922" y="2703"/>
                  </a:cubicBezTo>
                  <a:cubicBezTo>
                    <a:pt x="1386" y="1947"/>
                    <a:pt x="1980" y="1265"/>
                    <a:pt x="2121" y="318"/>
                  </a:cubicBezTo>
                  <a:cubicBezTo>
                    <a:pt x="2126" y="281"/>
                    <a:pt x="2126" y="243"/>
                    <a:pt x="2122" y="204"/>
                  </a:cubicBezTo>
                  <a:lnTo>
                    <a:pt x="2658" y="462"/>
                  </a:lnTo>
                  <a:lnTo>
                    <a:pt x="2939" y="3"/>
                  </a:lnTo>
                  <a:lnTo>
                    <a:pt x="2940" y="0"/>
                  </a:lnTo>
                  <a:lnTo>
                    <a:pt x="12388" y="0"/>
                  </a:lnTo>
                  <a:lnTo>
                    <a:pt x="14069" y="415"/>
                  </a:lnTo>
                  <a:cubicBezTo>
                    <a:pt x="13766" y="575"/>
                    <a:pt x="13479" y="782"/>
                    <a:pt x="13191" y="980"/>
                  </a:cubicBezTo>
                  <a:cubicBezTo>
                    <a:pt x="13202" y="1026"/>
                    <a:pt x="13214" y="1072"/>
                    <a:pt x="13225" y="1119"/>
                  </a:cubicBezTo>
                  <a:cubicBezTo>
                    <a:pt x="13651" y="1019"/>
                    <a:pt x="14077" y="919"/>
                    <a:pt x="14473" y="825"/>
                  </a:cubicBezTo>
                  <a:cubicBezTo>
                    <a:pt x="14707" y="1539"/>
                    <a:pt x="15195" y="905"/>
                    <a:pt x="15524" y="1088"/>
                  </a:cubicBezTo>
                  <a:cubicBezTo>
                    <a:pt x="15530" y="1090"/>
                    <a:pt x="15534" y="1094"/>
                    <a:pt x="15539" y="1097"/>
                  </a:cubicBezTo>
                  <a:cubicBezTo>
                    <a:pt x="15540" y="1097"/>
                    <a:pt x="15540" y="1097"/>
                    <a:pt x="15540" y="1097"/>
                  </a:cubicBezTo>
                  <a:lnTo>
                    <a:pt x="15646" y="1323"/>
                  </a:lnTo>
                  <a:cubicBezTo>
                    <a:pt x="15609" y="1329"/>
                    <a:pt x="15571" y="1336"/>
                    <a:pt x="15534" y="1345"/>
                  </a:cubicBezTo>
                  <a:cubicBezTo>
                    <a:pt x="15497" y="1353"/>
                    <a:pt x="15460" y="1361"/>
                    <a:pt x="15423" y="1371"/>
                  </a:cubicBezTo>
                  <a:cubicBezTo>
                    <a:pt x="15377" y="1381"/>
                    <a:pt x="15332" y="1394"/>
                    <a:pt x="15286" y="1407"/>
                  </a:cubicBezTo>
                  <a:cubicBezTo>
                    <a:pt x="15258" y="1414"/>
                    <a:pt x="15231" y="1423"/>
                    <a:pt x="15203" y="1432"/>
                  </a:cubicBezTo>
                  <a:cubicBezTo>
                    <a:pt x="15166" y="1443"/>
                    <a:pt x="15129" y="1455"/>
                    <a:pt x="15094" y="1469"/>
                  </a:cubicBezTo>
                  <a:cubicBezTo>
                    <a:pt x="15060" y="1480"/>
                    <a:pt x="15025" y="1493"/>
                    <a:pt x="14992" y="1506"/>
                  </a:cubicBezTo>
                  <a:cubicBezTo>
                    <a:pt x="14919" y="1534"/>
                    <a:pt x="14846" y="1566"/>
                    <a:pt x="14775" y="1601"/>
                  </a:cubicBezTo>
                  <a:cubicBezTo>
                    <a:pt x="14568" y="1701"/>
                    <a:pt x="14382" y="1897"/>
                    <a:pt x="14226" y="2091"/>
                  </a:cubicBezTo>
                  <a:cubicBezTo>
                    <a:pt x="14066" y="2291"/>
                    <a:pt x="13934" y="2532"/>
                    <a:pt x="13827" y="2777"/>
                  </a:cubicBezTo>
                  <a:cubicBezTo>
                    <a:pt x="13714" y="3036"/>
                    <a:pt x="13643" y="3321"/>
                    <a:pt x="13553" y="3595"/>
                  </a:cubicBezTo>
                  <a:cubicBezTo>
                    <a:pt x="13610" y="3638"/>
                    <a:pt x="13666" y="3680"/>
                    <a:pt x="13723" y="3722"/>
                  </a:cubicBezTo>
                  <a:cubicBezTo>
                    <a:pt x="13904" y="3476"/>
                    <a:pt x="14218" y="3245"/>
                    <a:pt x="14241" y="2981"/>
                  </a:cubicBezTo>
                  <a:cubicBezTo>
                    <a:pt x="14310" y="2201"/>
                    <a:pt x="14868" y="1996"/>
                    <a:pt x="15272" y="1606"/>
                  </a:cubicBezTo>
                  <a:cubicBezTo>
                    <a:pt x="15319" y="1561"/>
                    <a:pt x="15479" y="1606"/>
                    <a:pt x="15542" y="1669"/>
                  </a:cubicBezTo>
                  <a:cubicBezTo>
                    <a:pt x="15619" y="1746"/>
                    <a:pt x="15718" y="1948"/>
                    <a:pt x="15690" y="1988"/>
                  </a:cubicBezTo>
                  <a:cubicBezTo>
                    <a:pt x="15675" y="2011"/>
                    <a:pt x="15662" y="2033"/>
                    <a:pt x="15651" y="2055"/>
                  </a:cubicBezTo>
                  <a:cubicBezTo>
                    <a:pt x="15641" y="2077"/>
                    <a:pt x="15632" y="2099"/>
                    <a:pt x="15626" y="2119"/>
                  </a:cubicBezTo>
                  <a:cubicBezTo>
                    <a:pt x="15622" y="2130"/>
                    <a:pt x="15619" y="2140"/>
                    <a:pt x="15617" y="2151"/>
                  </a:cubicBezTo>
                  <a:cubicBezTo>
                    <a:pt x="15615" y="2159"/>
                    <a:pt x="15613" y="2166"/>
                    <a:pt x="15612" y="2175"/>
                  </a:cubicBezTo>
                  <a:cubicBezTo>
                    <a:pt x="15606" y="2209"/>
                    <a:pt x="15605" y="2242"/>
                    <a:pt x="15608" y="2276"/>
                  </a:cubicBezTo>
                  <a:cubicBezTo>
                    <a:pt x="15609" y="2285"/>
                    <a:pt x="15609" y="2293"/>
                    <a:pt x="15610" y="2302"/>
                  </a:cubicBezTo>
                  <a:cubicBezTo>
                    <a:pt x="15610" y="2308"/>
                    <a:pt x="15611" y="2314"/>
                    <a:pt x="15613" y="2322"/>
                  </a:cubicBezTo>
                  <a:cubicBezTo>
                    <a:pt x="15614" y="2328"/>
                    <a:pt x="15615" y="2334"/>
                    <a:pt x="15617" y="2341"/>
                  </a:cubicBezTo>
                  <a:cubicBezTo>
                    <a:pt x="15617" y="2343"/>
                    <a:pt x="15618" y="2345"/>
                    <a:pt x="15618" y="2349"/>
                  </a:cubicBezTo>
                  <a:cubicBezTo>
                    <a:pt x="15621" y="2359"/>
                    <a:pt x="15623" y="2370"/>
                    <a:pt x="15626" y="2381"/>
                  </a:cubicBezTo>
                  <a:cubicBezTo>
                    <a:pt x="15626" y="2384"/>
                    <a:pt x="15627" y="2387"/>
                    <a:pt x="15628" y="2389"/>
                  </a:cubicBezTo>
                  <a:cubicBezTo>
                    <a:pt x="15633" y="2406"/>
                    <a:pt x="15638" y="2423"/>
                    <a:pt x="15644" y="2438"/>
                  </a:cubicBezTo>
                  <a:cubicBezTo>
                    <a:pt x="15649" y="2453"/>
                    <a:pt x="15654" y="2467"/>
                    <a:pt x="15660" y="2482"/>
                  </a:cubicBezTo>
                  <a:cubicBezTo>
                    <a:pt x="15680" y="2531"/>
                    <a:pt x="15703" y="2581"/>
                    <a:pt x="15727" y="2632"/>
                  </a:cubicBezTo>
                  <a:cubicBezTo>
                    <a:pt x="15645" y="2903"/>
                    <a:pt x="15377" y="3249"/>
                    <a:pt x="15269" y="3455"/>
                  </a:cubicBezTo>
                  <a:cubicBezTo>
                    <a:pt x="15265" y="3464"/>
                    <a:pt x="15261" y="3472"/>
                    <a:pt x="15259" y="3480"/>
                  </a:cubicBezTo>
                  <a:cubicBezTo>
                    <a:pt x="15211" y="3493"/>
                    <a:pt x="15163" y="3506"/>
                    <a:pt x="15115" y="3519"/>
                  </a:cubicBezTo>
                  <a:cubicBezTo>
                    <a:pt x="15130" y="3583"/>
                    <a:pt x="15146" y="3647"/>
                    <a:pt x="15161" y="3711"/>
                  </a:cubicBezTo>
                  <a:cubicBezTo>
                    <a:pt x="15221" y="3720"/>
                    <a:pt x="15280" y="3724"/>
                    <a:pt x="15337" y="3724"/>
                  </a:cubicBezTo>
                  <a:cubicBezTo>
                    <a:pt x="15367" y="3724"/>
                    <a:pt x="15395" y="3723"/>
                    <a:pt x="15424" y="3720"/>
                  </a:cubicBezTo>
                  <a:cubicBezTo>
                    <a:pt x="15449" y="3719"/>
                    <a:pt x="15472" y="3716"/>
                    <a:pt x="15496" y="3713"/>
                  </a:cubicBezTo>
                  <a:cubicBezTo>
                    <a:pt x="15511" y="3711"/>
                    <a:pt x="15526" y="3709"/>
                    <a:pt x="15540" y="3707"/>
                  </a:cubicBezTo>
                  <a:cubicBezTo>
                    <a:pt x="15543" y="3707"/>
                    <a:pt x="15545" y="3706"/>
                    <a:pt x="15548" y="3706"/>
                  </a:cubicBezTo>
                  <a:cubicBezTo>
                    <a:pt x="15571" y="3702"/>
                    <a:pt x="15594" y="3697"/>
                    <a:pt x="15617" y="3691"/>
                  </a:cubicBezTo>
                  <a:cubicBezTo>
                    <a:pt x="15649" y="3684"/>
                    <a:pt x="15680" y="3676"/>
                    <a:pt x="15711" y="3666"/>
                  </a:cubicBezTo>
                  <a:cubicBezTo>
                    <a:pt x="15732" y="3660"/>
                    <a:pt x="15754" y="3653"/>
                    <a:pt x="15774" y="3644"/>
                  </a:cubicBezTo>
                  <a:cubicBezTo>
                    <a:pt x="15806" y="3634"/>
                    <a:pt x="15839" y="3621"/>
                    <a:pt x="15870" y="3608"/>
                  </a:cubicBezTo>
                  <a:cubicBezTo>
                    <a:pt x="15898" y="3596"/>
                    <a:pt x="15925" y="3584"/>
                    <a:pt x="15952" y="3571"/>
                  </a:cubicBezTo>
                  <a:cubicBezTo>
                    <a:pt x="15964" y="3565"/>
                    <a:pt x="15976" y="3560"/>
                    <a:pt x="15987" y="3554"/>
                  </a:cubicBezTo>
                  <a:cubicBezTo>
                    <a:pt x="16034" y="3531"/>
                    <a:pt x="16081" y="3506"/>
                    <a:pt x="16126" y="3479"/>
                  </a:cubicBezTo>
                  <a:cubicBezTo>
                    <a:pt x="16159" y="3460"/>
                    <a:pt x="16192" y="3440"/>
                    <a:pt x="16225" y="3420"/>
                  </a:cubicBezTo>
                  <a:cubicBezTo>
                    <a:pt x="16226" y="3420"/>
                    <a:pt x="16226" y="3419"/>
                    <a:pt x="16227" y="3418"/>
                  </a:cubicBezTo>
                  <a:cubicBezTo>
                    <a:pt x="16261" y="3397"/>
                    <a:pt x="16295" y="3376"/>
                    <a:pt x="16328" y="3354"/>
                  </a:cubicBezTo>
                  <a:cubicBezTo>
                    <a:pt x="16394" y="3310"/>
                    <a:pt x="16460" y="3264"/>
                    <a:pt x="16525" y="3217"/>
                  </a:cubicBezTo>
                  <a:lnTo>
                    <a:pt x="16526" y="3217"/>
                  </a:lnTo>
                  <a:cubicBezTo>
                    <a:pt x="16527" y="3216"/>
                    <a:pt x="16527" y="3216"/>
                    <a:pt x="16528" y="3216"/>
                  </a:cubicBezTo>
                  <a:cubicBezTo>
                    <a:pt x="16695" y="3152"/>
                    <a:pt x="16743" y="3154"/>
                    <a:pt x="16776" y="3090"/>
                  </a:cubicBezTo>
                  <a:cubicBezTo>
                    <a:pt x="16821" y="3004"/>
                    <a:pt x="16941" y="2778"/>
                    <a:pt x="17389" y="2830"/>
                  </a:cubicBezTo>
                  <a:cubicBezTo>
                    <a:pt x="17837" y="2882"/>
                    <a:pt x="17837" y="2952"/>
                    <a:pt x="17926" y="2639"/>
                  </a:cubicBezTo>
                  <a:cubicBezTo>
                    <a:pt x="18016" y="2327"/>
                    <a:pt x="18314" y="2049"/>
                    <a:pt x="18732" y="1997"/>
                  </a:cubicBezTo>
                  <a:cubicBezTo>
                    <a:pt x="19149" y="1945"/>
                    <a:pt x="19508" y="2239"/>
                    <a:pt x="19807" y="1979"/>
                  </a:cubicBezTo>
                  <a:cubicBezTo>
                    <a:pt x="20105" y="1719"/>
                    <a:pt x="20732" y="1059"/>
                    <a:pt x="20896" y="851"/>
                  </a:cubicBezTo>
                  <a:cubicBezTo>
                    <a:pt x="21060" y="643"/>
                    <a:pt x="21433" y="608"/>
                    <a:pt x="21433" y="833"/>
                  </a:cubicBezTo>
                  <a:cubicBezTo>
                    <a:pt x="21433" y="1033"/>
                    <a:pt x="21317" y="1887"/>
                    <a:pt x="21351" y="2104"/>
                  </a:cubicBezTo>
                  <a:close/>
                  <a:moveTo>
                    <a:pt x="21351" y="2104"/>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14" name="Google Shape;114;p27"/>
            <p:cNvSpPr/>
            <p:nvPr/>
          </p:nvSpPr>
          <p:spPr>
            <a:xfrm>
              <a:off x="1610" y="2253"/>
              <a:ext cx="1408" cy="2275"/>
            </a:xfrm>
            <a:custGeom>
              <a:avLst/>
              <a:gdLst/>
              <a:ahLst/>
              <a:cxnLst/>
              <a:rect l="l" t="t" r="r" b="b"/>
              <a:pathLst>
                <a:path w="21392" h="21600" extrusionOk="0">
                  <a:moveTo>
                    <a:pt x="20409" y="5621"/>
                  </a:moveTo>
                  <a:cubicBezTo>
                    <a:pt x="20233" y="5600"/>
                    <a:pt x="20031" y="5527"/>
                    <a:pt x="19926" y="5439"/>
                  </a:cubicBezTo>
                  <a:cubicBezTo>
                    <a:pt x="19272" y="4886"/>
                    <a:pt x="18343" y="4811"/>
                    <a:pt x="17348" y="4831"/>
                  </a:cubicBezTo>
                  <a:cubicBezTo>
                    <a:pt x="17213" y="4834"/>
                    <a:pt x="16963" y="4823"/>
                    <a:pt x="16957" y="4800"/>
                  </a:cubicBezTo>
                  <a:cubicBezTo>
                    <a:pt x="16877" y="4489"/>
                    <a:pt x="16387" y="4500"/>
                    <a:pt x="16100" y="4358"/>
                  </a:cubicBezTo>
                  <a:cubicBezTo>
                    <a:pt x="15782" y="4201"/>
                    <a:pt x="15438" y="4106"/>
                    <a:pt x="15083" y="4307"/>
                  </a:cubicBezTo>
                  <a:cubicBezTo>
                    <a:pt x="14814" y="3728"/>
                    <a:pt x="14255" y="4217"/>
                    <a:pt x="13818" y="4154"/>
                  </a:cubicBezTo>
                  <a:cubicBezTo>
                    <a:pt x="13848" y="4073"/>
                    <a:pt x="13835" y="3951"/>
                    <a:pt x="13915" y="3918"/>
                  </a:cubicBezTo>
                  <a:cubicBezTo>
                    <a:pt x="14474" y="3696"/>
                    <a:pt x="14137" y="3437"/>
                    <a:pt x="14072" y="3161"/>
                  </a:cubicBezTo>
                  <a:cubicBezTo>
                    <a:pt x="13917" y="2519"/>
                    <a:pt x="12761" y="2041"/>
                    <a:pt x="11645" y="2073"/>
                  </a:cubicBezTo>
                  <a:cubicBezTo>
                    <a:pt x="11465" y="2078"/>
                    <a:pt x="11271" y="2047"/>
                    <a:pt x="11101" y="2005"/>
                  </a:cubicBezTo>
                  <a:cubicBezTo>
                    <a:pt x="10892" y="1955"/>
                    <a:pt x="10700" y="1876"/>
                    <a:pt x="10481" y="1803"/>
                  </a:cubicBezTo>
                  <a:cubicBezTo>
                    <a:pt x="10468" y="1422"/>
                    <a:pt x="10372" y="1363"/>
                    <a:pt x="9441" y="1182"/>
                  </a:cubicBezTo>
                  <a:cubicBezTo>
                    <a:pt x="9354" y="1030"/>
                    <a:pt x="9280" y="898"/>
                    <a:pt x="9222" y="797"/>
                  </a:cubicBezTo>
                  <a:cubicBezTo>
                    <a:pt x="9368" y="745"/>
                    <a:pt x="9511" y="694"/>
                    <a:pt x="9654" y="644"/>
                  </a:cubicBezTo>
                  <a:cubicBezTo>
                    <a:pt x="9643" y="615"/>
                    <a:pt x="9633" y="587"/>
                    <a:pt x="9623" y="558"/>
                  </a:cubicBezTo>
                  <a:cubicBezTo>
                    <a:pt x="9452" y="549"/>
                    <a:pt x="9280" y="543"/>
                    <a:pt x="9110" y="529"/>
                  </a:cubicBezTo>
                  <a:cubicBezTo>
                    <a:pt x="8354" y="465"/>
                    <a:pt x="7639" y="692"/>
                    <a:pt x="6837" y="574"/>
                  </a:cubicBezTo>
                  <a:cubicBezTo>
                    <a:pt x="6192" y="480"/>
                    <a:pt x="5792" y="234"/>
                    <a:pt x="5342" y="84"/>
                  </a:cubicBezTo>
                  <a:cubicBezTo>
                    <a:pt x="5123" y="203"/>
                    <a:pt x="4891" y="327"/>
                    <a:pt x="4660" y="451"/>
                  </a:cubicBezTo>
                  <a:cubicBezTo>
                    <a:pt x="4624" y="428"/>
                    <a:pt x="4588" y="406"/>
                    <a:pt x="4551" y="383"/>
                  </a:cubicBezTo>
                  <a:cubicBezTo>
                    <a:pt x="4635" y="278"/>
                    <a:pt x="4718" y="173"/>
                    <a:pt x="4857" y="0"/>
                  </a:cubicBezTo>
                  <a:cubicBezTo>
                    <a:pt x="3606" y="252"/>
                    <a:pt x="2585" y="563"/>
                    <a:pt x="2070" y="1304"/>
                  </a:cubicBezTo>
                  <a:cubicBezTo>
                    <a:pt x="2032" y="1281"/>
                    <a:pt x="1996" y="1258"/>
                    <a:pt x="1962" y="1236"/>
                  </a:cubicBezTo>
                  <a:cubicBezTo>
                    <a:pt x="1945" y="1225"/>
                    <a:pt x="1927" y="1214"/>
                    <a:pt x="1910" y="1203"/>
                  </a:cubicBezTo>
                  <a:cubicBezTo>
                    <a:pt x="1845" y="1163"/>
                    <a:pt x="1785" y="1127"/>
                    <a:pt x="1730" y="1094"/>
                  </a:cubicBezTo>
                  <a:cubicBezTo>
                    <a:pt x="1711" y="1083"/>
                    <a:pt x="1693" y="1073"/>
                    <a:pt x="1676" y="1064"/>
                  </a:cubicBezTo>
                  <a:cubicBezTo>
                    <a:pt x="1659" y="1054"/>
                    <a:pt x="1642" y="1045"/>
                    <a:pt x="1624" y="1035"/>
                  </a:cubicBezTo>
                  <a:cubicBezTo>
                    <a:pt x="1608" y="1027"/>
                    <a:pt x="1592" y="1018"/>
                    <a:pt x="1576" y="1010"/>
                  </a:cubicBezTo>
                  <a:cubicBezTo>
                    <a:pt x="1457" y="951"/>
                    <a:pt x="1355" y="917"/>
                    <a:pt x="1249" y="903"/>
                  </a:cubicBezTo>
                  <a:cubicBezTo>
                    <a:pt x="1240" y="902"/>
                    <a:pt x="1231" y="900"/>
                    <a:pt x="1223" y="900"/>
                  </a:cubicBezTo>
                  <a:cubicBezTo>
                    <a:pt x="1128" y="890"/>
                    <a:pt x="1028" y="897"/>
                    <a:pt x="910" y="916"/>
                  </a:cubicBezTo>
                  <a:lnTo>
                    <a:pt x="910" y="1126"/>
                  </a:lnTo>
                  <a:cubicBezTo>
                    <a:pt x="924" y="1116"/>
                    <a:pt x="937" y="1106"/>
                    <a:pt x="952" y="1096"/>
                  </a:cubicBezTo>
                  <a:cubicBezTo>
                    <a:pt x="974" y="1083"/>
                    <a:pt x="1265" y="1171"/>
                    <a:pt x="1298" y="1238"/>
                  </a:cubicBezTo>
                  <a:cubicBezTo>
                    <a:pt x="1317" y="1276"/>
                    <a:pt x="1335" y="1314"/>
                    <a:pt x="1353" y="1352"/>
                  </a:cubicBezTo>
                  <a:cubicBezTo>
                    <a:pt x="1370" y="1386"/>
                    <a:pt x="1386" y="1419"/>
                    <a:pt x="1400" y="1453"/>
                  </a:cubicBezTo>
                  <a:cubicBezTo>
                    <a:pt x="1402" y="1459"/>
                    <a:pt x="1404" y="1465"/>
                    <a:pt x="1408" y="1470"/>
                  </a:cubicBezTo>
                  <a:cubicBezTo>
                    <a:pt x="1422" y="1503"/>
                    <a:pt x="1436" y="1535"/>
                    <a:pt x="1450" y="1569"/>
                  </a:cubicBezTo>
                  <a:cubicBezTo>
                    <a:pt x="1466" y="1611"/>
                    <a:pt x="1483" y="1653"/>
                    <a:pt x="1500" y="1695"/>
                  </a:cubicBezTo>
                  <a:cubicBezTo>
                    <a:pt x="1509" y="1714"/>
                    <a:pt x="1516" y="1733"/>
                    <a:pt x="1523" y="1752"/>
                  </a:cubicBezTo>
                  <a:cubicBezTo>
                    <a:pt x="1573" y="1881"/>
                    <a:pt x="1617" y="2011"/>
                    <a:pt x="1658" y="2142"/>
                  </a:cubicBezTo>
                  <a:cubicBezTo>
                    <a:pt x="1721" y="2344"/>
                    <a:pt x="1742" y="2552"/>
                    <a:pt x="1757" y="2758"/>
                  </a:cubicBezTo>
                  <a:cubicBezTo>
                    <a:pt x="1762" y="2833"/>
                    <a:pt x="1726" y="2928"/>
                    <a:pt x="1652" y="2982"/>
                  </a:cubicBezTo>
                  <a:cubicBezTo>
                    <a:pt x="1356" y="3195"/>
                    <a:pt x="976" y="3372"/>
                    <a:pt x="743" y="3607"/>
                  </a:cubicBezTo>
                  <a:cubicBezTo>
                    <a:pt x="454" y="3899"/>
                    <a:pt x="217" y="4226"/>
                    <a:pt x="88" y="4558"/>
                  </a:cubicBezTo>
                  <a:cubicBezTo>
                    <a:pt x="35" y="4693"/>
                    <a:pt x="326" y="4880"/>
                    <a:pt x="447" y="5027"/>
                  </a:cubicBezTo>
                  <a:cubicBezTo>
                    <a:pt x="360" y="5130"/>
                    <a:pt x="261" y="5229"/>
                    <a:pt x="191" y="5336"/>
                  </a:cubicBezTo>
                  <a:cubicBezTo>
                    <a:pt x="-112" y="5790"/>
                    <a:pt x="-85" y="5847"/>
                    <a:pt x="493" y="6167"/>
                  </a:cubicBezTo>
                  <a:cubicBezTo>
                    <a:pt x="623" y="6239"/>
                    <a:pt x="751" y="6321"/>
                    <a:pt x="833" y="6415"/>
                  </a:cubicBezTo>
                  <a:cubicBezTo>
                    <a:pt x="1350" y="7008"/>
                    <a:pt x="1934" y="7586"/>
                    <a:pt x="2338" y="8210"/>
                  </a:cubicBezTo>
                  <a:cubicBezTo>
                    <a:pt x="2642" y="8680"/>
                    <a:pt x="3164" y="8972"/>
                    <a:pt x="3775" y="9244"/>
                  </a:cubicBezTo>
                  <a:cubicBezTo>
                    <a:pt x="4060" y="9370"/>
                    <a:pt x="4342" y="9502"/>
                    <a:pt x="4648" y="9608"/>
                  </a:cubicBezTo>
                  <a:cubicBezTo>
                    <a:pt x="5584" y="9931"/>
                    <a:pt x="5888" y="10468"/>
                    <a:pt x="5949" y="11085"/>
                  </a:cubicBezTo>
                  <a:cubicBezTo>
                    <a:pt x="5977" y="11368"/>
                    <a:pt x="5961" y="11653"/>
                    <a:pt x="5973" y="11936"/>
                  </a:cubicBezTo>
                  <a:cubicBezTo>
                    <a:pt x="5998" y="12580"/>
                    <a:pt x="6031" y="13223"/>
                    <a:pt x="6057" y="13867"/>
                  </a:cubicBezTo>
                  <a:cubicBezTo>
                    <a:pt x="6077" y="14377"/>
                    <a:pt x="6189" y="14896"/>
                    <a:pt x="6084" y="15397"/>
                  </a:cubicBezTo>
                  <a:cubicBezTo>
                    <a:pt x="5952" y="16022"/>
                    <a:pt x="6220" y="16586"/>
                    <a:pt x="6493" y="17159"/>
                  </a:cubicBezTo>
                  <a:cubicBezTo>
                    <a:pt x="6543" y="17264"/>
                    <a:pt x="6695" y="17368"/>
                    <a:pt x="6843" y="17434"/>
                  </a:cubicBezTo>
                  <a:cubicBezTo>
                    <a:pt x="7211" y="17595"/>
                    <a:pt x="7329" y="17813"/>
                    <a:pt x="7340" y="18079"/>
                  </a:cubicBezTo>
                  <a:cubicBezTo>
                    <a:pt x="7357" y="18478"/>
                    <a:pt x="7789" y="18840"/>
                    <a:pt x="7608" y="19264"/>
                  </a:cubicBezTo>
                  <a:cubicBezTo>
                    <a:pt x="7581" y="19330"/>
                    <a:pt x="7770" y="19433"/>
                    <a:pt x="7866" y="19516"/>
                  </a:cubicBezTo>
                  <a:cubicBezTo>
                    <a:pt x="7887" y="19533"/>
                    <a:pt x="7966" y="19531"/>
                    <a:pt x="7976" y="19547"/>
                  </a:cubicBezTo>
                  <a:cubicBezTo>
                    <a:pt x="8112" y="19792"/>
                    <a:pt x="8183" y="20061"/>
                    <a:pt x="8384" y="20282"/>
                  </a:cubicBezTo>
                  <a:cubicBezTo>
                    <a:pt x="8872" y="20819"/>
                    <a:pt x="9567" y="21196"/>
                    <a:pt x="10617" y="21235"/>
                  </a:cubicBezTo>
                  <a:cubicBezTo>
                    <a:pt x="10683" y="21237"/>
                    <a:pt x="10749" y="21258"/>
                    <a:pt x="10813" y="21275"/>
                  </a:cubicBezTo>
                  <a:cubicBezTo>
                    <a:pt x="11243" y="21383"/>
                    <a:pt x="11673" y="21492"/>
                    <a:pt x="12101" y="21600"/>
                  </a:cubicBezTo>
                  <a:cubicBezTo>
                    <a:pt x="12132" y="21559"/>
                    <a:pt x="12161" y="21517"/>
                    <a:pt x="12191" y="21475"/>
                  </a:cubicBezTo>
                  <a:cubicBezTo>
                    <a:pt x="11784" y="21307"/>
                    <a:pt x="11377" y="21139"/>
                    <a:pt x="10956" y="20965"/>
                  </a:cubicBezTo>
                  <a:cubicBezTo>
                    <a:pt x="10958" y="20941"/>
                    <a:pt x="11013" y="20851"/>
                    <a:pt x="10963" y="20809"/>
                  </a:cubicBezTo>
                  <a:cubicBezTo>
                    <a:pt x="10550" y="20460"/>
                    <a:pt x="10525" y="20281"/>
                    <a:pt x="10877" y="19891"/>
                  </a:cubicBezTo>
                  <a:cubicBezTo>
                    <a:pt x="11336" y="19383"/>
                    <a:pt x="11332" y="19388"/>
                    <a:pt x="10499" y="19165"/>
                  </a:cubicBezTo>
                  <a:cubicBezTo>
                    <a:pt x="10358" y="19128"/>
                    <a:pt x="10164" y="19021"/>
                    <a:pt x="10170" y="18953"/>
                  </a:cubicBezTo>
                  <a:cubicBezTo>
                    <a:pt x="10179" y="18860"/>
                    <a:pt x="10359" y="18774"/>
                    <a:pt x="10464" y="18685"/>
                  </a:cubicBezTo>
                  <a:cubicBezTo>
                    <a:pt x="10556" y="18606"/>
                    <a:pt x="10681" y="18533"/>
                    <a:pt x="10725" y="18445"/>
                  </a:cubicBezTo>
                  <a:cubicBezTo>
                    <a:pt x="10835" y="18224"/>
                    <a:pt x="10908" y="17996"/>
                    <a:pt x="10998" y="17763"/>
                  </a:cubicBezTo>
                  <a:cubicBezTo>
                    <a:pt x="10336" y="17594"/>
                    <a:pt x="10246" y="17543"/>
                    <a:pt x="10204" y="17253"/>
                  </a:cubicBezTo>
                  <a:cubicBezTo>
                    <a:pt x="10448" y="17293"/>
                    <a:pt x="10672" y="17340"/>
                    <a:pt x="10903" y="17365"/>
                  </a:cubicBezTo>
                  <a:cubicBezTo>
                    <a:pt x="11321" y="17411"/>
                    <a:pt x="11450" y="17312"/>
                    <a:pt x="11320" y="17060"/>
                  </a:cubicBezTo>
                  <a:cubicBezTo>
                    <a:pt x="11250" y="16928"/>
                    <a:pt x="11177" y="16796"/>
                    <a:pt x="11094" y="16643"/>
                  </a:cubicBezTo>
                  <a:cubicBezTo>
                    <a:pt x="11371" y="16643"/>
                    <a:pt x="11597" y="16650"/>
                    <a:pt x="11821" y="16640"/>
                  </a:cubicBezTo>
                  <a:cubicBezTo>
                    <a:pt x="12045" y="16630"/>
                    <a:pt x="12277" y="16622"/>
                    <a:pt x="12489" y="16579"/>
                  </a:cubicBezTo>
                  <a:cubicBezTo>
                    <a:pt x="13150" y="16447"/>
                    <a:pt x="13347" y="15970"/>
                    <a:pt x="12884" y="15648"/>
                  </a:cubicBezTo>
                  <a:cubicBezTo>
                    <a:pt x="12697" y="15517"/>
                    <a:pt x="12480" y="15403"/>
                    <a:pt x="12306" y="15267"/>
                  </a:cubicBezTo>
                  <a:cubicBezTo>
                    <a:pt x="12190" y="15174"/>
                    <a:pt x="12127" y="15056"/>
                    <a:pt x="12039" y="14949"/>
                  </a:cubicBezTo>
                  <a:cubicBezTo>
                    <a:pt x="12243" y="14993"/>
                    <a:pt x="12352" y="15064"/>
                    <a:pt x="12466" y="15130"/>
                  </a:cubicBezTo>
                  <a:cubicBezTo>
                    <a:pt x="13256" y="15583"/>
                    <a:pt x="13946" y="15493"/>
                    <a:pt x="14406" y="14896"/>
                  </a:cubicBezTo>
                  <a:cubicBezTo>
                    <a:pt x="14632" y="14603"/>
                    <a:pt x="14882" y="14312"/>
                    <a:pt x="15187" y="14050"/>
                  </a:cubicBezTo>
                  <a:cubicBezTo>
                    <a:pt x="15734" y="13581"/>
                    <a:pt x="15942" y="13078"/>
                    <a:pt x="15783" y="12507"/>
                  </a:cubicBezTo>
                  <a:cubicBezTo>
                    <a:pt x="15759" y="12423"/>
                    <a:pt x="15802" y="12301"/>
                    <a:pt x="15891" y="12240"/>
                  </a:cubicBezTo>
                  <a:cubicBezTo>
                    <a:pt x="16538" y="11803"/>
                    <a:pt x="17253" y="11435"/>
                    <a:pt x="18291" y="11448"/>
                  </a:cubicBezTo>
                  <a:cubicBezTo>
                    <a:pt x="18382" y="11448"/>
                    <a:pt x="18505" y="11394"/>
                    <a:pt x="18562" y="11343"/>
                  </a:cubicBezTo>
                  <a:cubicBezTo>
                    <a:pt x="19495" y="10488"/>
                    <a:pt x="19583" y="9513"/>
                    <a:pt x="19575" y="8525"/>
                  </a:cubicBezTo>
                  <a:cubicBezTo>
                    <a:pt x="19575" y="8425"/>
                    <a:pt x="19618" y="8244"/>
                    <a:pt x="19680" y="8238"/>
                  </a:cubicBezTo>
                  <a:cubicBezTo>
                    <a:pt x="20149" y="8186"/>
                    <a:pt x="20109" y="7927"/>
                    <a:pt x="20255" y="7744"/>
                  </a:cubicBezTo>
                  <a:cubicBezTo>
                    <a:pt x="20329" y="7652"/>
                    <a:pt x="20417" y="7564"/>
                    <a:pt x="20505" y="7476"/>
                  </a:cubicBezTo>
                  <a:cubicBezTo>
                    <a:pt x="20779" y="7206"/>
                    <a:pt x="21179" y="6957"/>
                    <a:pt x="21302" y="6663"/>
                  </a:cubicBezTo>
                  <a:cubicBezTo>
                    <a:pt x="21488" y="6217"/>
                    <a:pt x="21469" y="5750"/>
                    <a:pt x="20409" y="5621"/>
                  </a:cubicBezTo>
                  <a:close/>
                  <a:moveTo>
                    <a:pt x="20409" y="5621"/>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15" name="Google Shape;115;p27"/>
            <p:cNvSpPr/>
            <p:nvPr/>
          </p:nvSpPr>
          <p:spPr>
            <a:xfrm>
              <a:off x="8027" y="2681"/>
              <a:ext cx="582" cy="351"/>
            </a:xfrm>
            <a:custGeom>
              <a:avLst/>
              <a:gdLst/>
              <a:ahLst/>
              <a:cxnLst/>
              <a:rect l="l" t="t" r="r" b="b"/>
              <a:pathLst>
                <a:path w="21600" h="21463" extrusionOk="0">
                  <a:moveTo>
                    <a:pt x="0" y="1461"/>
                  </a:moveTo>
                  <a:cubicBezTo>
                    <a:pt x="852" y="2421"/>
                    <a:pt x="1685" y="3361"/>
                    <a:pt x="2626" y="4422"/>
                  </a:cubicBezTo>
                  <a:cubicBezTo>
                    <a:pt x="2285" y="4597"/>
                    <a:pt x="1997" y="4745"/>
                    <a:pt x="1765" y="4863"/>
                  </a:cubicBezTo>
                  <a:cubicBezTo>
                    <a:pt x="1709" y="4891"/>
                    <a:pt x="1654" y="4919"/>
                    <a:pt x="1606" y="4944"/>
                  </a:cubicBezTo>
                  <a:cubicBezTo>
                    <a:pt x="1606" y="4944"/>
                    <a:pt x="1606" y="4944"/>
                    <a:pt x="1606" y="4945"/>
                  </a:cubicBezTo>
                  <a:cubicBezTo>
                    <a:pt x="1628" y="5011"/>
                    <a:pt x="1650" y="5075"/>
                    <a:pt x="1672" y="5141"/>
                  </a:cubicBezTo>
                  <a:cubicBezTo>
                    <a:pt x="1816" y="5569"/>
                    <a:pt x="1950" y="5967"/>
                    <a:pt x="2066" y="6310"/>
                  </a:cubicBezTo>
                  <a:cubicBezTo>
                    <a:pt x="2187" y="6668"/>
                    <a:pt x="2287" y="6967"/>
                    <a:pt x="2356" y="7171"/>
                  </a:cubicBezTo>
                  <a:cubicBezTo>
                    <a:pt x="2513" y="7191"/>
                    <a:pt x="2662" y="7201"/>
                    <a:pt x="2804" y="7207"/>
                  </a:cubicBezTo>
                  <a:cubicBezTo>
                    <a:pt x="3252" y="7229"/>
                    <a:pt x="3631" y="7221"/>
                    <a:pt x="3969" y="7411"/>
                  </a:cubicBezTo>
                  <a:cubicBezTo>
                    <a:pt x="4674" y="7809"/>
                    <a:pt x="5303" y="8596"/>
                    <a:pt x="6013" y="8935"/>
                  </a:cubicBezTo>
                  <a:cubicBezTo>
                    <a:pt x="6426" y="9131"/>
                    <a:pt x="6794" y="9383"/>
                    <a:pt x="7116" y="9695"/>
                  </a:cubicBezTo>
                  <a:cubicBezTo>
                    <a:pt x="7725" y="10284"/>
                    <a:pt x="8167" y="11091"/>
                    <a:pt x="8439" y="12138"/>
                  </a:cubicBezTo>
                  <a:cubicBezTo>
                    <a:pt x="8597" y="12751"/>
                    <a:pt x="8699" y="13444"/>
                    <a:pt x="8737" y="14229"/>
                  </a:cubicBezTo>
                  <a:cubicBezTo>
                    <a:pt x="8572" y="13957"/>
                    <a:pt x="8406" y="13685"/>
                    <a:pt x="8241" y="13413"/>
                  </a:cubicBezTo>
                  <a:cubicBezTo>
                    <a:pt x="8241" y="13413"/>
                    <a:pt x="8241" y="13413"/>
                    <a:pt x="8241" y="13413"/>
                  </a:cubicBezTo>
                  <a:cubicBezTo>
                    <a:pt x="8240" y="13413"/>
                    <a:pt x="8240" y="13412"/>
                    <a:pt x="8240" y="13412"/>
                  </a:cubicBezTo>
                  <a:cubicBezTo>
                    <a:pt x="8013" y="13837"/>
                    <a:pt x="7784" y="14260"/>
                    <a:pt x="7556" y="14684"/>
                  </a:cubicBezTo>
                  <a:cubicBezTo>
                    <a:pt x="7361" y="15045"/>
                    <a:pt x="7166" y="15407"/>
                    <a:pt x="6972" y="15768"/>
                  </a:cubicBezTo>
                  <a:cubicBezTo>
                    <a:pt x="7136" y="16087"/>
                    <a:pt x="7301" y="16407"/>
                    <a:pt x="7465" y="16726"/>
                  </a:cubicBezTo>
                  <a:cubicBezTo>
                    <a:pt x="7674" y="16726"/>
                    <a:pt x="7907" y="16829"/>
                    <a:pt x="8086" y="16709"/>
                  </a:cubicBezTo>
                  <a:cubicBezTo>
                    <a:pt x="9173" y="15985"/>
                    <a:pt x="10009" y="15960"/>
                    <a:pt x="10805" y="17863"/>
                  </a:cubicBezTo>
                  <a:cubicBezTo>
                    <a:pt x="11170" y="18737"/>
                    <a:pt x="11899" y="18855"/>
                    <a:pt x="12558" y="18467"/>
                  </a:cubicBezTo>
                  <a:cubicBezTo>
                    <a:pt x="12571" y="18459"/>
                    <a:pt x="12584" y="18449"/>
                    <a:pt x="12598" y="18440"/>
                  </a:cubicBezTo>
                  <a:cubicBezTo>
                    <a:pt x="13095" y="18130"/>
                    <a:pt x="13547" y="17537"/>
                    <a:pt x="13766" y="16761"/>
                  </a:cubicBezTo>
                  <a:cubicBezTo>
                    <a:pt x="13849" y="16466"/>
                    <a:pt x="14034" y="16231"/>
                    <a:pt x="14194" y="16016"/>
                  </a:cubicBezTo>
                  <a:cubicBezTo>
                    <a:pt x="14601" y="15469"/>
                    <a:pt x="15059" y="15213"/>
                    <a:pt x="15498" y="15250"/>
                  </a:cubicBezTo>
                  <a:cubicBezTo>
                    <a:pt x="15782" y="15274"/>
                    <a:pt x="16058" y="15421"/>
                    <a:pt x="16307" y="15698"/>
                  </a:cubicBezTo>
                  <a:cubicBezTo>
                    <a:pt x="16609" y="16034"/>
                    <a:pt x="16872" y="16553"/>
                    <a:pt x="17061" y="17270"/>
                  </a:cubicBezTo>
                  <a:cubicBezTo>
                    <a:pt x="17626" y="19404"/>
                    <a:pt x="18620" y="20155"/>
                    <a:pt x="19691" y="20686"/>
                  </a:cubicBezTo>
                  <a:cubicBezTo>
                    <a:pt x="20221" y="20950"/>
                    <a:pt x="20770" y="21160"/>
                    <a:pt x="21295" y="21456"/>
                  </a:cubicBezTo>
                  <a:cubicBezTo>
                    <a:pt x="21384" y="21505"/>
                    <a:pt x="21532" y="21263"/>
                    <a:pt x="21581" y="21176"/>
                  </a:cubicBezTo>
                  <a:cubicBezTo>
                    <a:pt x="21592" y="21158"/>
                    <a:pt x="21599" y="21145"/>
                    <a:pt x="21600" y="21144"/>
                  </a:cubicBezTo>
                  <a:lnTo>
                    <a:pt x="21599" y="21144"/>
                  </a:lnTo>
                  <a:lnTo>
                    <a:pt x="21600" y="21143"/>
                  </a:lnTo>
                  <a:cubicBezTo>
                    <a:pt x="21337" y="20633"/>
                    <a:pt x="21077" y="20128"/>
                    <a:pt x="20817" y="19622"/>
                  </a:cubicBezTo>
                  <a:cubicBezTo>
                    <a:pt x="20396" y="18804"/>
                    <a:pt x="19975" y="17987"/>
                    <a:pt x="19552" y="17165"/>
                  </a:cubicBezTo>
                  <a:cubicBezTo>
                    <a:pt x="19065" y="16218"/>
                    <a:pt x="18570" y="15256"/>
                    <a:pt x="18065" y="14275"/>
                  </a:cubicBezTo>
                  <a:cubicBezTo>
                    <a:pt x="17958" y="14067"/>
                    <a:pt x="17854" y="13865"/>
                    <a:pt x="17746" y="13654"/>
                  </a:cubicBezTo>
                  <a:cubicBezTo>
                    <a:pt x="18380" y="13315"/>
                    <a:pt x="18686" y="13151"/>
                    <a:pt x="19300" y="12821"/>
                  </a:cubicBezTo>
                  <a:cubicBezTo>
                    <a:pt x="19300" y="12821"/>
                    <a:pt x="19300" y="12820"/>
                    <a:pt x="19300" y="12820"/>
                  </a:cubicBezTo>
                  <a:cubicBezTo>
                    <a:pt x="19300" y="12820"/>
                    <a:pt x="19301" y="12820"/>
                    <a:pt x="19301" y="12819"/>
                  </a:cubicBezTo>
                  <a:cubicBezTo>
                    <a:pt x="18753" y="12180"/>
                    <a:pt x="18419" y="11765"/>
                    <a:pt x="18073" y="11389"/>
                  </a:cubicBezTo>
                  <a:cubicBezTo>
                    <a:pt x="17652" y="10936"/>
                    <a:pt x="16931" y="10636"/>
                    <a:pt x="16844" y="10056"/>
                  </a:cubicBezTo>
                  <a:cubicBezTo>
                    <a:pt x="16559" y="8206"/>
                    <a:pt x="15736" y="7508"/>
                    <a:pt x="14835" y="6899"/>
                  </a:cubicBezTo>
                  <a:cubicBezTo>
                    <a:pt x="13114" y="5731"/>
                    <a:pt x="11275" y="4927"/>
                    <a:pt x="9674" y="3421"/>
                  </a:cubicBezTo>
                  <a:cubicBezTo>
                    <a:pt x="9560" y="3314"/>
                    <a:pt x="9450" y="3221"/>
                    <a:pt x="9341" y="3137"/>
                  </a:cubicBezTo>
                  <a:cubicBezTo>
                    <a:pt x="8198" y="2242"/>
                    <a:pt x="7335" y="2564"/>
                    <a:pt x="6421" y="3924"/>
                  </a:cubicBezTo>
                  <a:cubicBezTo>
                    <a:pt x="6139" y="4343"/>
                    <a:pt x="5975" y="5083"/>
                    <a:pt x="5659" y="5304"/>
                  </a:cubicBezTo>
                  <a:cubicBezTo>
                    <a:pt x="5657" y="5305"/>
                    <a:pt x="5654" y="5306"/>
                    <a:pt x="5652" y="5307"/>
                  </a:cubicBezTo>
                  <a:cubicBezTo>
                    <a:pt x="5335" y="5522"/>
                    <a:pt x="4651" y="5484"/>
                    <a:pt x="4567" y="5208"/>
                  </a:cubicBezTo>
                  <a:cubicBezTo>
                    <a:pt x="4434" y="4749"/>
                    <a:pt x="4321" y="4274"/>
                    <a:pt x="4214" y="3776"/>
                  </a:cubicBezTo>
                  <a:cubicBezTo>
                    <a:pt x="4016" y="2855"/>
                    <a:pt x="3840" y="1849"/>
                    <a:pt x="3607" y="691"/>
                  </a:cubicBezTo>
                  <a:cubicBezTo>
                    <a:pt x="3092" y="75"/>
                    <a:pt x="2536" y="-95"/>
                    <a:pt x="1956" y="47"/>
                  </a:cubicBezTo>
                  <a:cubicBezTo>
                    <a:pt x="1682" y="114"/>
                    <a:pt x="1402" y="251"/>
                    <a:pt x="1118" y="446"/>
                  </a:cubicBezTo>
                  <a:cubicBezTo>
                    <a:pt x="751" y="699"/>
                    <a:pt x="377" y="1046"/>
                    <a:pt x="0" y="1461"/>
                  </a:cubicBezTo>
                  <a:close/>
                  <a:moveTo>
                    <a:pt x="0" y="1461"/>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16" name="Google Shape;116;p27"/>
            <p:cNvSpPr/>
            <p:nvPr/>
          </p:nvSpPr>
          <p:spPr>
            <a:xfrm>
              <a:off x="7384" y="3041"/>
              <a:ext cx="1190" cy="961"/>
            </a:xfrm>
            <a:custGeom>
              <a:avLst/>
              <a:gdLst/>
              <a:ahLst/>
              <a:cxnLst/>
              <a:rect l="l" t="t" r="r" b="b"/>
              <a:pathLst>
                <a:path w="21590" h="21600" extrusionOk="0">
                  <a:moveTo>
                    <a:pt x="21149" y="9785"/>
                  </a:moveTo>
                  <a:cubicBezTo>
                    <a:pt x="21067" y="9540"/>
                    <a:pt x="20987" y="9295"/>
                    <a:pt x="20922" y="9050"/>
                  </a:cubicBezTo>
                  <a:cubicBezTo>
                    <a:pt x="20921" y="9046"/>
                    <a:pt x="20918" y="9042"/>
                    <a:pt x="20916" y="9038"/>
                  </a:cubicBezTo>
                  <a:cubicBezTo>
                    <a:pt x="20906" y="9022"/>
                    <a:pt x="20884" y="9004"/>
                    <a:pt x="20847" y="8960"/>
                  </a:cubicBezTo>
                  <a:cubicBezTo>
                    <a:pt x="20768" y="8943"/>
                    <a:pt x="20677" y="8924"/>
                    <a:pt x="20580" y="8904"/>
                  </a:cubicBezTo>
                  <a:cubicBezTo>
                    <a:pt x="20514" y="8890"/>
                    <a:pt x="20446" y="8876"/>
                    <a:pt x="20376" y="8861"/>
                  </a:cubicBezTo>
                  <a:cubicBezTo>
                    <a:pt x="20415" y="7824"/>
                    <a:pt x="20134" y="7034"/>
                    <a:pt x="19398" y="6515"/>
                  </a:cubicBezTo>
                  <a:cubicBezTo>
                    <a:pt x="19297" y="6445"/>
                    <a:pt x="19203" y="6299"/>
                    <a:pt x="19145" y="6146"/>
                  </a:cubicBezTo>
                  <a:cubicBezTo>
                    <a:pt x="19119" y="6077"/>
                    <a:pt x="19100" y="6006"/>
                    <a:pt x="19092" y="5940"/>
                  </a:cubicBezTo>
                  <a:cubicBezTo>
                    <a:pt x="19075" y="5790"/>
                    <a:pt x="19056" y="5638"/>
                    <a:pt x="19038" y="5486"/>
                  </a:cubicBezTo>
                  <a:cubicBezTo>
                    <a:pt x="18982" y="5003"/>
                    <a:pt x="18930" y="4517"/>
                    <a:pt x="18928" y="4034"/>
                  </a:cubicBezTo>
                  <a:cubicBezTo>
                    <a:pt x="18928" y="3919"/>
                    <a:pt x="18929" y="3804"/>
                    <a:pt x="18935" y="3689"/>
                  </a:cubicBezTo>
                  <a:cubicBezTo>
                    <a:pt x="18952" y="3359"/>
                    <a:pt x="18902" y="3138"/>
                    <a:pt x="18802" y="2989"/>
                  </a:cubicBezTo>
                  <a:cubicBezTo>
                    <a:pt x="18675" y="2797"/>
                    <a:pt x="18465" y="2724"/>
                    <a:pt x="18211" y="2688"/>
                  </a:cubicBezTo>
                  <a:cubicBezTo>
                    <a:pt x="18186" y="2506"/>
                    <a:pt x="18161" y="2325"/>
                    <a:pt x="18136" y="2145"/>
                  </a:cubicBezTo>
                  <a:cubicBezTo>
                    <a:pt x="18037" y="1429"/>
                    <a:pt x="17940" y="728"/>
                    <a:pt x="17843" y="27"/>
                  </a:cubicBezTo>
                  <a:cubicBezTo>
                    <a:pt x="17843" y="27"/>
                    <a:pt x="17842" y="27"/>
                    <a:pt x="17842" y="27"/>
                  </a:cubicBezTo>
                  <a:cubicBezTo>
                    <a:pt x="17842" y="27"/>
                    <a:pt x="17842" y="27"/>
                    <a:pt x="17842" y="27"/>
                  </a:cubicBezTo>
                  <a:cubicBezTo>
                    <a:pt x="17768" y="20"/>
                    <a:pt x="17693" y="12"/>
                    <a:pt x="17619" y="5"/>
                  </a:cubicBezTo>
                  <a:cubicBezTo>
                    <a:pt x="17602" y="3"/>
                    <a:pt x="17586" y="2"/>
                    <a:pt x="17570" y="0"/>
                  </a:cubicBezTo>
                  <a:cubicBezTo>
                    <a:pt x="17365" y="890"/>
                    <a:pt x="17173" y="1784"/>
                    <a:pt x="16952" y="2668"/>
                  </a:cubicBezTo>
                  <a:cubicBezTo>
                    <a:pt x="16763" y="3424"/>
                    <a:pt x="16574" y="4187"/>
                    <a:pt x="16309" y="4904"/>
                  </a:cubicBezTo>
                  <a:cubicBezTo>
                    <a:pt x="16240" y="5088"/>
                    <a:pt x="15794" y="5276"/>
                    <a:pt x="15680" y="5178"/>
                  </a:cubicBezTo>
                  <a:cubicBezTo>
                    <a:pt x="14963" y="4568"/>
                    <a:pt x="14290" y="3875"/>
                    <a:pt x="13571" y="3178"/>
                  </a:cubicBezTo>
                  <a:cubicBezTo>
                    <a:pt x="13821" y="2692"/>
                    <a:pt x="14049" y="2256"/>
                    <a:pt x="14265" y="1825"/>
                  </a:cubicBezTo>
                  <a:cubicBezTo>
                    <a:pt x="14324" y="1709"/>
                    <a:pt x="14382" y="1592"/>
                    <a:pt x="14440" y="1476"/>
                  </a:cubicBezTo>
                  <a:cubicBezTo>
                    <a:pt x="14465" y="1423"/>
                    <a:pt x="14477" y="1360"/>
                    <a:pt x="14485" y="1294"/>
                  </a:cubicBezTo>
                  <a:cubicBezTo>
                    <a:pt x="14486" y="1291"/>
                    <a:pt x="14487" y="1287"/>
                    <a:pt x="14487" y="1283"/>
                  </a:cubicBezTo>
                  <a:cubicBezTo>
                    <a:pt x="14489" y="1264"/>
                    <a:pt x="14491" y="1245"/>
                    <a:pt x="14493" y="1227"/>
                  </a:cubicBezTo>
                  <a:cubicBezTo>
                    <a:pt x="14495" y="1209"/>
                    <a:pt x="14497" y="1192"/>
                    <a:pt x="14498" y="1175"/>
                  </a:cubicBezTo>
                  <a:cubicBezTo>
                    <a:pt x="14502" y="1141"/>
                    <a:pt x="14506" y="1106"/>
                    <a:pt x="14511" y="1073"/>
                  </a:cubicBezTo>
                  <a:cubicBezTo>
                    <a:pt x="14414" y="1064"/>
                    <a:pt x="14313" y="1070"/>
                    <a:pt x="14219" y="1044"/>
                  </a:cubicBezTo>
                  <a:cubicBezTo>
                    <a:pt x="14217" y="1043"/>
                    <a:pt x="14215" y="1043"/>
                    <a:pt x="14213" y="1042"/>
                  </a:cubicBezTo>
                  <a:cubicBezTo>
                    <a:pt x="13641" y="871"/>
                    <a:pt x="13070" y="696"/>
                    <a:pt x="12500" y="512"/>
                  </a:cubicBezTo>
                  <a:cubicBezTo>
                    <a:pt x="12463" y="500"/>
                    <a:pt x="12427" y="486"/>
                    <a:pt x="12389" y="472"/>
                  </a:cubicBezTo>
                  <a:cubicBezTo>
                    <a:pt x="12246" y="414"/>
                    <a:pt x="12092" y="338"/>
                    <a:pt x="11863" y="239"/>
                  </a:cubicBezTo>
                  <a:cubicBezTo>
                    <a:pt x="11875" y="259"/>
                    <a:pt x="11886" y="277"/>
                    <a:pt x="11897" y="296"/>
                  </a:cubicBezTo>
                  <a:cubicBezTo>
                    <a:pt x="12007" y="480"/>
                    <a:pt x="12089" y="617"/>
                    <a:pt x="12159" y="735"/>
                  </a:cubicBezTo>
                  <a:cubicBezTo>
                    <a:pt x="12201" y="807"/>
                    <a:pt x="12240" y="872"/>
                    <a:pt x="12279" y="937"/>
                  </a:cubicBezTo>
                  <a:cubicBezTo>
                    <a:pt x="12266" y="942"/>
                    <a:pt x="12252" y="949"/>
                    <a:pt x="12239" y="955"/>
                  </a:cubicBezTo>
                  <a:cubicBezTo>
                    <a:pt x="12108" y="1017"/>
                    <a:pt x="11978" y="1107"/>
                    <a:pt x="11846" y="1113"/>
                  </a:cubicBezTo>
                  <a:cubicBezTo>
                    <a:pt x="11091" y="1148"/>
                    <a:pt x="10348" y="2179"/>
                    <a:pt x="10403" y="3300"/>
                  </a:cubicBezTo>
                  <a:cubicBezTo>
                    <a:pt x="10285" y="3237"/>
                    <a:pt x="10159" y="3191"/>
                    <a:pt x="10039" y="3143"/>
                  </a:cubicBezTo>
                  <a:cubicBezTo>
                    <a:pt x="9835" y="3063"/>
                    <a:pt x="9649" y="2981"/>
                    <a:pt x="9547" y="2817"/>
                  </a:cubicBezTo>
                  <a:cubicBezTo>
                    <a:pt x="9398" y="2580"/>
                    <a:pt x="9248" y="2454"/>
                    <a:pt x="9099" y="2416"/>
                  </a:cubicBezTo>
                  <a:cubicBezTo>
                    <a:pt x="8972" y="2384"/>
                    <a:pt x="8846" y="2416"/>
                    <a:pt x="8721" y="2499"/>
                  </a:cubicBezTo>
                  <a:cubicBezTo>
                    <a:pt x="8651" y="2547"/>
                    <a:pt x="8581" y="2609"/>
                    <a:pt x="8512" y="2687"/>
                  </a:cubicBezTo>
                  <a:cubicBezTo>
                    <a:pt x="7913" y="3361"/>
                    <a:pt x="7365" y="4105"/>
                    <a:pt x="6797" y="4816"/>
                  </a:cubicBezTo>
                  <a:cubicBezTo>
                    <a:pt x="6781" y="4782"/>
                    <a:pt x="6707" y="4621"/>
                    <a:pt x="6578" y="4343"/>
                  </a:cubicBezTo>
                  <a:cubicBezTo>
                    <a:pt x="6574" y="4335"/>
                    <a:pt x="6571" y="4328"/>
                    <a:pt x="6567" y="4319"/>
                  </a:cubicBezTo>
                  <a:cubicBezTo>
                    <a:pt x="6567" y="4319"/>
                    <a:pt x="6567" y="4319"/>
                    <a:pt x="6566" y="4319"/>
                  </a:cubicBezTo>
                  <a:cubicBezTo>
                    <a:pt x="6339" y="4867"/>
                    <a:pt x="6147" y="5328"/>
                    <a:pt x="5957" y="5790"/>
                  </a:cubicBezTo>
                  <a:cubicBezTo>
                    <a:pt x="5881" y="5973"/>
                    <a:pt x="5795" y="6130"/>
                    <a:pt x="5701" y="6266"/>
                  </a:cubicBezTo>
                  <a:cubicBezTo>
                    <a:pt x="5684" y="6290"/>
                    <a:pt x="5667" y="6312"/>
                    <a:pt x="5650" y="6335"/>
                  </a:cubicBezTo>
                  <a:cubicBezTo>
                    <a:pt x="5643" y="6344"/>
                    <a:pt x="5636" y="6354"/>
                    <a:pt x="5628" y="6363"/>
                  </a:cubicBezTo>
                  <a:cubicBezTo>
                    <a:pt x="5394" y="6661"/>
                    <a:pt x="5113" y="6846"/>
                    <a:pt x="4812" y="6981"/>
                  </a:cubicBezTo>
                  <a:cubicBezTo>
                    <a:pt x="4256" y="7231"/>
                    <a:pt x="3629" y="7311"/>
                    <a:pt x="3092" y="7611"/>
                  </a:cubicBezTo>
                  <a:cubicBezTo>
                    <a:pt x="2409" y="7994"/>
                    <a:pt x="1581" y="8297"/>
                    <a:pt x="1156" y="8965"/>
                  </a:cubicBezTo>
                  <a:cubicBezTo>
                    <a:pt x="1013" y="9191"/>
                    <a:pt x="854" y="9497"/>
                    <a:pt x="756" y="9844"/>
                  </a:cubicBezTo>
                  <a:cubicBezTo>
                    <a:pt x="660" y="10180"/>
                    <a:pt x="621" y="10555"/>
                    <a:pt x="706" y="10934"/>
                  </a:cubicBezTo>
                  <a:cubicBezTo>
                    <a:pt x="731" y="11041"/>
                    <a:pt x="765" y="11150"/>
                    <a:pt x="811" y="11257"/>
                  </a:cubicBezTo>
                  <a:cubicBezTo>
                    <a:pt x="853" y="11357"/>
                    <a:pt x="871" y="11473"/>
                    <a:pt x="887" y="11596"/>
                  </a:cubicBezTo>
                  <a:cubicBezTo>
                    <a:pt x="897" y="11673"/>
                    <a:pt x="907" y="11752"/>
                    <a:pt x="921" y="11833"/>
                  </a:cubicBezTo>
                  <a:cubicBezTo>
                    <a:pt x="762" y="11772"/>
                    <a:pt x="667" y="11735"/>
                    <a:pt x="570" y="11698"/>
                  </a:cubicBezTo>
                  <a:cubicBezTo>
                    <a:pt x="533" y="11883"/>
                    <a:pt x="457" y="12072"/>
                    <a:pt x="466" y="12252"/>
                  </a:cubicBezTo>
                  <a:cubicBezTo>
                    <a:pt x="470" y="12323"/>
                    <a:pt x="478" y="12393"/>
                    <a:pt x="489" y="12464"/>
                  </a:cubicBezTo>
                  <a:cubicBezTo>
                    <a:pt x="521" y="12683"/>
                    <a:pt x="577" y="12900"/>
                    <a:pt x="591" y="13120"/>
                  </a:cubicBezTo>
                  <a:cubicBezTo>
                    <a:pt x="591" y="13128"/>
                    <a:pt x="592" y="13136"/>
                    <a:pt x="593" y="13144"/>
                  </a:cubicBezTo>
                  <a:cubicBezTo>
                    <a:pt x="619" y="13656"/>
                    <a:pt x="624" y="14171"/>
                    <a:pt x="641" y="14685"/>
                  </a:cubicBezTo>
                  <a:cubicBezTo>
                    <a:pt x="651" y="14981"/>
                    <a:pt x="664" y="15276"/>
                    <a:pt x="688" y="15570"/>
                  </a:cubicBezTo>
                  <a:cubicBezTo>
                    <a:pt x="722" y="15988"/>
                    <a:pt x="723" y="16378"/>
                    <a:pt x="637" y="16727"/>
                  </a:cubicBezTo>
                  <a:cubicBezTo>
                    <a:pt x="550" y="17075"/>
                    <a:pt x="376" y="17384"/>
                    <a:pt x="60" y="17638"/>
                  </a:cubicBezTo>
                  <a:cubicBezTo>
                    <a:pt x="21" y="17669"/>
                    <a:pt x="0" y="17789"/>
                    <a:pt x="0" y="17916"/>
                  </a:cubicBezTo>
                  <a:cubicBezTo>
                    <a:pt x="0" y="18042"/>
                    <a:pt x="20" y="18176"/>
                    <a:pt x="62" y="18235"/>
                  </a:cubicBezTo>
                  <a:cubicBezTo>
                    <a:pt x="287" y="18552"/>
                    <a:pt x="566" y="18720"/>
                    <a:pt x="866" y="18738"/>
                  </a:cubicBezTo>
                  <a:cubicBezTo>
                    <a:pt x="1032" y="18748"/>
                    <a:pt x="1205" y="18711"/>
                    <a:pt x="1378" y="18627"/>
                  </a:cubicBezTo>
                  <a:cubicBezTo>
                    <a:pt x="1447" y="18593"/>
                    <a:pt x="1516" y="18552"/>
                    <a:pt x="1585" y="18503"/>
                  </a:cubicBezTo>
                  <a:cubicBezTo>
                    <a:pt x="1810" y="18344"/>
                    <a:pt x="2036" y="18200"/>
                    <a:pt x="2266" y="18083"/>
                  </a:cubicBezTo>
                  <a:cubicBezTo>
                    <a:pt x="2766" y="17828"/>
                    <a:pt x="3288" y="17700"/>
                    <a:pt x="3873" y="17820"/>
                  </a:cubicBezTo>
                  <a:cubicBezTo>
                    <a:pt x="4098" y="17865"/>
                    <a:pt x="4363" y="17731"/>
                    <a:pt x="4595" y="17602"/>
                  </a:cubicBezTo>
                  <a:cubicBezTo>
                    <a:pt x="4616" y="17590"/>
                    <a:pt x="4637" y="17578"/>
                    <a:pt x="4658" y="17567"/>
                  </a:cubicBezTo>
                  <a:cubicBezTo>
                    <a:pt x="4827" y="17472"/>
                    <a:pt x="4975" y="17310"/>
                    <a:pt x="5131" y="17179"/>
                  </a:cubicBezTo>
                  <a:cubicBezTo>
                    <a:pt x="5212" y="17111"/>
                    <a:pt x="5295" y="17052"/>
                    <a:pt x="5384" y="17015"/>
                  </a:cubicBezTo>
                  <a:cubicBezTo>
                    <a:pt x="5716" y="16879"/>
                    <a:pt x="6059" y="16779"/>
                    <a:pt x="6400" y="16672"/>
                  </a:cubicBezTo>
                  <a:cubicBezTo>
                    <a:pt x="6709" y="16575"/>
                    <a:pt x="7016" y="16471"/>
                    <a:pt x="7311" y="16329"/>
                  </a:cubicBezTo>
                  <a:cubicBezTo>
                    <a:pt x="7340" y="16315"/>
                    <a:pt x="7370" y="16302"/>
                    <a:pt x="7400" y="16287"/>
                  </a:cubicBezTo>
                  <a:cubicBezTo>
                    <a:pt x="7508" y="16231"/>
                    <a:pt x="7616" y="16186"/>
                    <a:pt x="7723" y="16151"/>
                  </a:cubicBezTo>
                  <a:cubicBezTo>
                    <a:pt x="7727" y="16149"/>
                    <a:pt x="7732" y="16147"/>
                    <a:pt x="7737" y="16146"/>
                  </a:cubicBezTo>
                  <a:cubicBezTo>
                    <a:pt x="7771" y="16135"/>
                    <a:pt x="7804" y="16126"/>
                    <a:pt x="7838" y="16117"/>
                  </a:cubicBezTo>
                  <a:cubicBezTo>
                    <a:pt x="7860" y="16111"/>
                    <a:pt x="7881" y="16104"/>
                    <a:pt x="7903" y="16099"/>
                  </a:cubicBezTo>
                  <a:cubicBezTo>
                    <a:pt x="7917" y="16095"/>
                    <a:pt x="7932" y="16094"/>
                    <a:pt x="7946" y="16090"/>
                  </a:cubicBezTo>
                  <a:cubicBezTo>
                    <a:pt x="8096" y="16059"/>
                    <a:pt x="8244" y="16043"/>
                    <a:pt x="8391" y="16045"/>
                  </a:cubicBezTo>
                  <a:cubicBezTo>
                    <a:pt x="8395" y="16045"/>
                    <a:pt x="8400" y="16045"/>
                    <a:pt x="8404" y="16045"/>
                  </a:cubicBezTo>
                  <a:cubicBezTo>
                    <a:pt x="8507" y="16047"/>
                    <a:pt x="8609" y="16055"/>
                    <a:pt x="8710" y="16070"/>
                  </a:cubicBezTo>
                  <a:cubicBezTo>
                    <a:pt x="8713" y="16071"/>
                    <a:pt x="8715" y="16071"/>
                    <a:pt x="8718" y="16072"/>
                  </a:cubicBezTo>
                  <a:cubicBezTo>
                    <a:pt x="9138" y="16136"/>
                    <a:pt x="9549" y="16308"/>
                    <a:pt x="9963" y="16511"/>
                  </a:cubicBezTo>
                  <a:cubicBezTo>
                    <a:pt x="9984" y="16521"/>
                    <a:pt x="10006" y="16538"/>
                    <a:pt x="10027" y="16558"/>
                  </a:cubicBezTo>
                  <a:cubicBezTo>
                    <a:pt x="10071" y="16601"/>
                    <a:pt x="10112" y="16662"/>
                    <a:pt x="10134" y="16722"/>
                  </a:cubicBezTo>
                  <a:cubicBezTo>
                    <a:pt x="10142" y="16742"/>
                    <a:pt x="10147" y="16762"/>
                    <a:pt x="10150" y="16781"/>
                  </a:cubicBezTo>
                  <a:cubicBezTo>
                    <a:pt x="10185" y="17042"/>
                    <a:pt x="10210" y="17304"/>
                    <a:pt x="10236" y="17566"/>
                  </a:cubicBezTo>
                  <a:cubicBezTo>
                    <a:pt x="10255" y="17755"/>
                    <a:pt x="10275" y="17943"/>
                    <a:pt x="10298" y="18130"/>
                  </a:cubicBezTo>
                  <a:cubicBezTo>
                    <a:pt x="10307" y="18201"/>
                    <a:pt x="10314" y="18271"/>
                    <a:pt x="10324" y="18342"/>
                  </a:cubicBezTo>
                  <a:cubicBezTo>
                    <a:pt x="10325" y="18349"/>
                    <a:pt x="10328" y="18356"/>
                    <a:pt x="10330" y="18363"/>
                  </a:cubicBezTo>
                  <a:cubicBezTo>
                    <a:pt x="10350" y="18442"/>
                    <a:pt x="10417" y="18507"/>
                    <a:pt x="10460" y="18550"/>
                  </a:cubicBezTo>
                  <a:cubicBezTo>
                    <a:pt x="10474" y="18564"/>
                    <a:pt x="10485" y="18576"/>
                    <a:pt x="10492" y="18585"/>
                  </a:cubicBezTo>
                  <a:cubicBezTo>
                    <a:pt x="10985" y="18132"/>
                    <a:pt x="11432" y="17720"/>
                    <a:pt x="11879" y="17309"/>
                  </a:cubicBezTo>
                  <a:cubicBezTo>
                    <a:pt x="11909" y="17345"/>
                    <a:pt x="11939" y="17382"/>
                    <a:pt x="11969" y="17418"/>
                  </a:cubicBezTo>
                  <a:cubicBezTo>
                    <a:pt x="11689" y="17875"/>
                    <a:pt x="11409" y="18333"/>
                    <a:pt x="11129" y="18790"/>
                  </a:cubicBezTo>
                  <a:cubicBezTo>
                    <a:pt x="11135" y="18800"/>
                    <a:pt x="11140" y="18810"/>
                    <a:pt x="11145" y="18821"/>
                  </a:cubicBezTo>
                  <a:cubicBezTo>
                    <a:pt x="11153" y="18838"/>
                    <a:pt x="11162" y="18856"/>
                    <a:pt x="11171" y="18874"/>
                  </a:cubicBezTo>
                  <a:cubicBezTo>
                    <a:pt x="11298" y="18761"/>
                    <a:pt x="11426" y="18648"/>
                    <a:pt x="11554" y="18534"/>
                  </a:cubicBezTo>
                  <a:cubicBezTo>
                    <a:pt x="11667" y="18434"/>
                    <a:pt x="11781" y="18333"/>
                    <a:pt x="11895" y="18232"/>
                  </a:cubicBezTo>
                  <a:cubicBezTo>
                    <a:pt x="11915" y="18251"/>
                    <a:pt x="11935" y="18269"/>
                    <a:pt x="11955" y="18288"/>
                  </a:cubicBezTo>
                  <a:cubicBezTo>
                    <a:pt x="11961" y="18293"/>
                    <a:pt x="11966" y="18298"/>
                    <a:pt x="11971" y="18303"/>
                  </a:cubicBezTo>
                  <a:cubicBezTo>
                    <a:pt x="11965" y="18318"/>
                    <a:pt x="11959" y="18334"/>
                    <a:pt x="11953" y="18350"/>
                  </a:cubicBezTo>
                  <a:cubicBezTo>
                    <a:pt x="11864" y="18575"/>
                    <a:pt x="11774" y="18805"/>
                    <a:pt x="11659" y="19097"/>
                  </a:cubicBezTo>
                  <a:cubicBezTo>
                    <a:pt x="11659" y="19098"/>
                    <a:pt x="11659" y="19098"/>
                    <a:pt x="11659" y="19098"/>
                  </a:cubicBezTo>
                  <a:cubicBezTo>
                    <a:pt x="11798" y="19106"/>
                    <a:pt x="11897" y="19147"/>
                    <a:pt x="11966" y="19215"/>
                  </a:cubicBezTo>
                  <a:cubicBezTo>
                    <a:pt x="12104" y="19351"/>
                    <a:pt x="12122" y="19593"/>
                    <a:pt x="12104" y="19893"/>
                  </a:cubicBezTo>
                  <a:cubicBezTo>
                    <a:pt x="12086" y="20212"/>
                    <a:pt x="12051" y="20714"/>
                    <a:pt x="12137" y="20896"/>
                  </a:cubicBezTo>
                  <a:cubicBezTo>
                    <a:pt x="12150" y="20923"/>
                    <a:pt x="12164" y="20942"/>
                    <a:pt x="12182" y="20954"/>
                  </a:cubicBezTo>
                  <a:cubicBezTo>
                    <a:pt x="12603" y="21232"/>
                    <a:pt x="13155" y="21536"/>
                    <a:pt x="13574" y="21412"/>
                  </a:cubicBezTo>
                  <a:cubicBezTo>
                    <a:pt x="14063" y="21266"/>
                    <a:pt x="14394" y="21193"/>
                    <a:pt x="14604" y="21600"/>
                  </a:cubicBezTo>
                  <a:cubicBezTo>
                    <a:pt x="14901" y="21485"/>
                    <a:pt x="15185" y="21379"/>
                    <a:pt x="15464" y="21273"/>
                  </a:cubicBezTo>
                  <a:cubicBezTo>
                    <a:pt x="15812" y="21140"/>
                    <a:pt x="16151" y="21008"/>
                    <a:pt x="16484" y="20867"/>
                  </a:cubicBezTo>
                  <a:cubicBezTo>
                    <a:pt x="16516" y="20853"/>
                    <a:pt x="16549" y="20840"/>
                    <a:pt x="16581" y="20827"/>
                  </a:cubicBezTo>
                  <a:cubicBezTo>
                    <a:pt x="16784" y="20740"/>
                    <a:pt x="16996" y="20581"/>
                    <a:pt x="17134" y="20382"/>
                  </a:cubicBezTo>
                  <a:cubicBezTo>
                    <a:pt x="17310" y="20127"/>
                    <a:pt x="17479" y="19865"/>
                    <a:pt x="17648" y="19603"/>
                  </a:cubicBezTo>
                  <a:cubicBezTo>
                    <a:pt x="18009" y="19041"/>
                    <a:pt x="18364" y="18473"/>
                    <a:pt x="18752" y="17941"/>
                  </a:cubicBezTo>
                  <a:cubicBezTo>
                    <a:pt x="19535" y="16866"/>
                    <a:pt x="20454" y="15981"/>
                    <a:pt x="21031" y="14632"/>
                  </a:cubicBezTo>
                  <a:cubicBezTo>
                    <a:pt x="21411" y="13740"/>
                    <a:pt x="21556" y="12816"/>
                    <a:pt x="21584" y="11927"/>
                  </a:cubicBezTo>
                  <a:cubicBezTo>
                    <a:pt x="21586" y="11870"/>
                    <a:pt x="21589" y="11813"/>
                    <a:pt x="21590" y="11757"/>
                  </a:cubicBezTo>
                  <a:cubicBezTo>
                    <a:pt x="21600" y="11104"/>
                    <a:pt x="21369" y="10444"/>
                    <a:pt x="21149" y="9785"/>
                  </a:cubicBezTo>
                  <a:close/>
                  <a:moveTo>
                    <a:pt x="21149" y="9785"/>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17" name="Google Shape;117;p27"/>
            <p:cNvSpPr/>
            <p:nvPr/>
          </p:nvSpPr>
          <p:spPr>
            <a:xfrm>
              <a:off x="8939" y="3856"/>
              <a:ext cx="181" cy="237"/>
            </a:xfrm>
            <a:custGeom>
              <a:avLst/>
              <a:gdLst/>
              <a:ahLst/>
              <a:cxnLst/>
              <a:rect l="l" t="t" r="r" b="b"/>
              <a:pathLst>
                <a:path w="21600" h="21600" extrusionOk="0">
                  <a:moveTo>
                    <a:pt x="21598" y="9577"/>
                  </a:moveTo>
                  <a:cubicBezTo>
                    <a:pt x="21598" y="9577"/>
                    <a:pt x="21598" y="9577"/>
                    <a:pt x="21597" y="9577"/>
                  </a:cubicBezTo>
                  <a:cubicBezTo>
                    <a:pt x="21598" y="9577"/>
                    <a:pt x="21599" y="9576"/>
                    <a:pt x="21600" y="9575"/>
                  </a:cubicBezTo>
                  <a:cubicBezTo>
                    <a:pt x="21200" y="9589"/>
                    <a:pt x="20796" y="9603"/>
                    <a:pt x="20393" y="9617"/>
                  </a:cubicBezTo>
                  <a:cubicBezTo>
                    <a:pt x="18431" y="9681"/>
                    <a:pt x="16422" y="9751"/>
                    <a:pt x="14125" y="9830"/>
                  </a:cubicBezTo>
                  <a:cubicBezTo>
                    <a:pt x="14225" y="9470"/>
                    <a:pt x="14312" y="9155"/>
                    <a:pt x="14393" y="8863"/>
                  </a:cubicBezTo>
                  <a:cubicBezTo>
                    <a:pt x="14692" y="7790"/>
                    <a:pt x="14882" y="7111"/>
                    <a:pt x="15065" y="6452"/>
                  </a:cubicBezTo>
                  <a:cubicBezTo>
                    <a:pt x="15064" y="6452"/>
                    <a:pt x="15063" y="6452"/>
                    <a:pt x="15062" y="6453"/>
                  </a:cubicBezTo>
                  <a:cubicBezTo>
                    <a:pt x="15062" y="6452"/>
                    <a:pt x="15062" y="6452"/>
                    <a:pt x="15062" y="6452"/>
                  </a:cubicBezTo>
                  <a:cubicBezTo>
                    <a:pt x="14189" y="6547"/>
                    <a:pt x="13488" y="6624"/>
                    <a:pt x="12683" y="6716"/>
                  </a:cubicBezTo>
                  <a:cubicBezTo>
                    <a:pt x="12586" y="6726"/>
                    <a:pt x="12494" y="6737"/>
                    <a:pt x="12394" y="6748"/>
                  </a:cubicBezTo>
                  <a:cubicBezTo>
                    <a:pt x="13587" y="4043"/>
                    <a:pt x="14109" y="2861"/>
                    <a:pt x="13516" y="1997"/>
                  </a:cubicBezTo>
                  <a:cubicBezTo>
                    <a:pt x="13056" y="1326"/>
                    <a:pt x="11921" y="849"/>
                    <a:pt x="9904" y="1"/>
                  </a:cubicBezTo>
                  <a:cubicBezTo>
                    <a:pt x="9904" y="1"/>
                    <a:pt x="9904" y="1"/>
                    <a:pt x="9904" y="2"/>
                  </a:cubicBezTo>
                  <a:cubicBezTo>
                    <a:pt x="9904" y="1"/>
                    <a:pt x="9902" y="1"/>
                    <a:pt x="9900" y="0"/>
                  </a:cubicBezTo>
                  <a:cubicBezTo>
                    <a:pt x="11243" y="6251"/>
                    <a:pt x="11209" y="12004"/>
                    <a:pt x="1707" y="14398"/>
                  </a:cubicBezTo>
                  <a:cubicBezTo>
                    <a:pt x="1708" y="14399"/>
                    <a:pt x="1708" y="14399"/>
                    <a:pt x="1708" y="14399"/>
                  </a:cubicBezTo>
                  <a:cubicBezTo>
                    <a:pt x="1707" y="14400"/>
                    <a:pt x="1705" y="14400"/>
                    <a:pt x="1704" y="14400"/>
                  </a:cubicBezTo>
                  <a:cubicBezTo>
                    <a:pt x="1961" y="14669"/>
                    <a:pt x="2200" y="14920"/>
                    <a:pt x="2431" y="15162"/>
                  </a:cubicBezTo>
                  <a:cubicBezTo>
                    <a:pt x="3155" y="15924"/>
                    <a:pt x="3787" y="16582"/>
                    <a:pt x="4522" y="17352"/>
                  </a:cubicBezTo>
                  <a:cubicBezTo>
                    <a:pt x="3778" y="17878"/>
                    <a:pt x="3064" y="18383"/>
                    <a:pt x="2360" y="18881"/>
                  </a:cubicBezTo>
                  <a:cubicBezTo>
                    <a:pt x="1562" y="19445"/>
                    <a:pt x="779" y="19999"/>
                    <a:pt x="0" y="20548"/>
                  </a:cubicBezTo>
                  <a:cubicBezTo>
                    <a:pt x="1" y="20548"/>
                    <a:pt x="1" y="20550"/>
                    <a:pt x="2" y="20550"/>
                  </a:cubicBezTo>
                  <a:lnTo>
                    <a:pt x="1" y="20551"/>
                  </a:lnTo>
                  <a:cubicBezTo>
                    <a:pt x="91" y="20668"/>
                    <a:pt x="181" y="20787"/>
                    <a:pt x="272" y="20904"/>
                  </a:cubicBezTo>
                  <a:cubicBezTo>
                    <a:pt x="450" y="21135"/>
                    <a:pt x="629" y="21367"/>
                    <a:pt x="803" y="21600"/>
                  </a:cubicBezTo>
                  <a:cubicBezTo>
                    <a:pt x="2072" y="21181"/>
                    <a:pt x="3276" y="20693"/>
                    <a:pt x="4439" y="20162"/>
                  </a:cubicBezTo>
                  <a:cubicBezTo>
                    <a:pt x="8054" y="18515"/>
                    <a:pt x="11237" y="16403"/>
                    <a:pt x="14385" y="14261"/>
                  </a:cubicBezTo>
                  <a:cubicBezTo>
                    <a:pt x="16749" y="12652"/>
                    <a:pt x="19096" y="11029"/>
                    <a:pt x="21598" y="9577"/>
                  </a:cubicBezTo>
                  <a:close/>
                  <a:moveTo>
                    <a:pt x="21598" y="9577"/>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18" name="Google Shape;118;p27"/>
            <p:cNvSpPr/>
            <p:nvPr/>
          </p:nvSpPr>
          <p:spPr>
            <a:xfrm>
              <a:off x="8096" y="4064"/>
              <a:ext cx="113" cy="95"/>
            </a:xfrm>
            <a:custGeom>
              <a:avLst/>
              <a:gdLst/>
              <a:ahLst/>
              <a:cxnLst/>
              <a:rect l="l" t="t" r="r" b="b"/>
              <a:pathLst>
                <a:path w="21510" h="21150" extrusionOk="0">
                  <a:moveTo>
                    <a:pt x="21504" y="2595"/>
                  </a:moveTo>
                  <a:cubicBezTo>
                    <a:pt x="15997" y="1612"/>
                    <a:pt x="11172" y="596"/>
                    <a:pt x="6308" y="12"/>
                  </a:cubicBezTo>
                  <a:cubicBezTo>
                    <a:pt x="5608" y="-72"/>
                    <a:pt x="4558" y="278"/>
                    <a:pt x="3782" y="784"/>
                  </a:cubicBezTo>
                  <a:cubicBezTo>
                    <a:pt x="3280" y="1110"/>
                    <a:pt x="2889" y="1502"/>
                    <a:pt x="2791" y="1891"/>
                  </a:cubicBezTo>
                  <a:cubicBezTo>
                    <a:pt x="1522" y="6868"/>
                    <a:pt x="390" y="11976"/>
                    <a:pt x="2" y="17121"/>
                  </a:cubicBezTo>
                  <a:cubicBezTo>
                    <a:pt x="2" y="17123"/>
                    <a:pt x="2" y="17124"/>
                    <a:pt x="2" y="17126"/>
                  </a:cubicBezTo>
                  <a:cubicBezTo>
                    <a:pt x="2" y="17126"/>
                    <a:pt x="2" y="17128"/>
                    <a:pt x="2" y="17129"/>
                  </a:cubicBezTo>
                  <a:cubicBezTo>
                    <a:pt x="-90" y="18374"/>
                    <a:pt x="3423" y="21528"/>
                    <a:pt x="4224" y="21112"/>
                  </a:cubicBezTo>
                  <a:cubicBezTo>
                    <a:pt x="7006" y="19610"/>
                    <a:pt x="9702" y="17964"/>
                    <a:pt x="12140" y="16022"/>
                  </a:cubicBezTo>
                  <a:cubicBezTo>
                    <a:pt x="16323" y="12692"/>
                    <a:pt x="19743" y="8484"/>
                    <a:pt x="21510" y="2600"/>
                  </a:cubicBezTo>
                  <a:cubicBezTo>
                    <a:pt x="21507" y="2600"/>
                    <a:pt x="21505" y="2598"/>
                    <a:pt x="21502" y="2598"/>
                  </a:cubicBezTo>
                  <a:cubicBezTo>
                    <a:pt x="21502" y="2597"/>
                    <a:pt x="21504" y="2597"/>
                    <a:pt x="21504" y="2595"/>
                  </a:cubicBezTo>
                  <a:close/>
                  <a:moveTo>
                    <a:pt x="21504" y="2595"/>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19" name="Google Shape;119;p27"/>
            <p:cNvSpPr/>
            <p:nvPr/>
          </p:nvSpPr>
          <p:spPr>
            <a:xfrm>
              <a:off x="8587" y="4064"/>
              <a:ext cx="337" cy="199"/>
            </a:xfrm>
            <a:custGeom>
              <a:avLst/>
              <a:gdLst/>
              <a:ahLst/>
              <a:cxnLst/>
              <a:rect l="l" t="t" r="r" b="b"/>
              <a:pathLst>
                <a:path w="21600" h="20536" extrusionOk="0">
                  <a:moveTo>
                    <a:pt x="20536" y="1516"/>
                  </a:moveTo>
                  <a:cubicBezTo>
                    <a:pt x="20111" y="1539"/>
                    <a:pt x="19777" y="1498"/>
                    <a:pt x="19729" y="953"/>
                  </a:cubicBezTo>
                  <a:cubicBezTo>
                    <a:pt x="19710" y="731"/>
                    <a:pt x="19739" y="424"/>
                    <a:pt x="19828" y="2"/>
                  </a:cubicBezTo>
                  <a:cubicBezTo>
                    <a:pt x="19828" y="3"/>
                    <a:pt x="19827" y="3"/>
                    <a:pt x="19826" y="4"/>
                  </a:cubicBezTo>
                  <a:cubicBezTo>
                    <a:pt x="19827" y="3"/>
                    <a:pt x="19827" y="1"/>
                    <a:pt x="19827" y="0"/>
                  </a:cubicBezTo>
                  <a:cubicBezTo>
                    <a:pt x="13687" y="5633"/>
                    <a:pt x="7465" y="11344"/>
                    <a:pt x="1157" y="17133"/>
                  </a:cubicBezTo>
                  <a:cubicBezTo>
                    <a:pt x="771" y="17488"/>
                    <a:pt x="387" y="17840"/>
                    <a:pt x="0" y="18196"/>
                  </a:cubicBezTo>
                  <a:cubicBezTo>
                    <a:pt x="2568" y="21600"/>
                    <a:pt x="4682" y="20899"/>
                    <a:pt x="6832" y="18580"/>
                  </a:cubicBezTo>
                  <a:cubicBezTo>
                    <a:pt x="9164" y="16065"/>
                    <a:pt x="11511" y="13588"/>
                    <a:pt x="13855" y="11102"/>
                  </a:cubicBezTo>
                  <a:cubicBezTo>
                    <a:pt x="15785" y="9056"/>
                    <a:pt x="17714" y="7004"/>
                    <a:pt x="19628" y="4916"/>
                  </a:cubicBezTo>
                  <a:cubicBezTo>
                    <a:pt x="20402" y="4069"/>
                    <a:pt x="20950" y="2679"/>
                    <a:pt x="21600" y="1547"/>
                  </a:cubicBezTo>
                  <a:cubicBezTo>
                    <a:pt x="21600" y="1547"/>
                    <a:pt x="21600" y="1547"/>
                    <a:pt x="21599" y="1547"/>
                  </a:cubicBezTo>
                  <a:cubicBezTo>
                    <a:pt x="21600" y="1546"/>
                    <a:pt x="21600" y="1546"/>
                    <a:pt x="21600" y="1545"/>
                  </a:cubicBezTo>
                  <a:cubicBezTo>
                    <a:pt x="21250" y="1439"/>
                    <a:pt x="20866" y="1497"/>
                    <a:pt x="20536" y="1516"/>
                  </a:cubicBezTo>
                  <a:close/>
                  <a:moveTo>
                    <a:pt x="20536" y="1516"/>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20" name="Google Shape;120;p27"/>
            <p:cNvSpPr/>
            <p:nvPr/>
          </p:nvSpPr>
          <p:spPr>
            <a:xfrm>
              <a:off x="5358" y="3082"/>
              <a:ext cx="226" cy="470"/>
            </a:xfrm>
            <a:custGeom>
              <a:avLst/>
              <a:gdLst/>
              <a:ahLst/>
              <a:cxnLst/>
              <a:rect l="l" t="t" r="r" b="b"/>
              <a:pathLst>
                <a:path w="20777" h="18076" extrusionOk="0">
                  <a:moveTo>
                    <a:pt x="20308" y="2916"/>
                  </a:moveTo>
                  <a:cubicBezTo>
                    <a:pt x="20277" y="2551"/>
                    <a:pt x="18802" y="76"/>
                    <a:pt x="17946" y="0"/>
                  </a:cubicBezTo>
                  <a:cubicBezTo>
                    <a:pt x="17902" y="-4"/>
                    <a:pt x="15371" y="2067"/>
                    <a:pt x="15147" y="2377"/>
                  </a:cubicBezTo>
                  <a:cubicBezTo>
                    <a:pt x="14877" y="2257"/>
                    <a:pt x="14605" y="2138"/>
                    <a:pt x="14330" y="2020"/>
                  </a:cubicBezTo>
                  <a:cubicBezTo>
                    <a:pt x="14114" y="1975"/>
                    <a:pt x="14004" y="3776"/>
                    <a:pt x="14151" y="3652"/>
                  </a:cubicBezTo>
                  <a:cubicBezTo>
                    <a:pt x="14250" y="3465"/>
                    <a:pt x="13101" y="4289"/>
                    <a:pt x="12767" y="3563"/>
                  </a:cubicBezTo>
                  <a:cubicBezTo>
                    <a:pt x="11591" y="3672"/>
                    <a:pt x="11952" y="4448"/>
                    <a:pt x="11222" y="4695"/>
                  </a:cubicBezTo>
                  <a:cubicBezTo>
                    <a:pt x="11532" y="4529"/>
                    <a:pt x="11484" y="4394"/>
                    <a:pt x="11080" y="4290"/>
                  </a:cubicBezTo>
                  <a:cubicBezTo>
                    <a:pt x="9485" y="4307"/>
                    <a:pt x="9664" y="4935"/>
                    <a:pt x="9840" y="5221"/>
                  </a:cubicBezTo>
                  <a:cubicBezTo>
                    <a:pt x="7716" y="5164"/>
                    <a:pt x="7427" y="5210"/>
                    <a:pt x="5466" y="5515"/>
                  </a:cubicBezTo>
                  <a:cubicBezTo>
                    <a:pt x="2778" y="5936"/>
                    <a:pt x="1804" y="8424"/>
                    <a:pt x="3552" y="9630"/>
                  </a:cubicBezTo>
                  <a:cubicBezTo>
                    <a:pt x="5167" y="10741"/>
                    <a:pt x="572" y="12291"/>
                    <a:pt x="0" y="13289"/>
                  </a:cubicBezTo>
                  <a:cubicBezTo>
                    <a:pt x="746" y="14612"/>
                    <a:pt x="560" y="16604"/>
                    <a:pt x="2354" y="17409"/>
                  </a:cubicBezTo>
                  <a:cubicBezTo>
                    <a:pt x="11682" y="21596"/>
                    <a:pt x="19971" y="4706"/>
                    <a:pt x="19020" y="4538"/>
                  </a:cubicBezTo>
                  <a:cubicBezTo>
                    <a:pt x="19310" y="4756"/>
                    <a:pt x="19605" y="4973"/>
                    <a:pt x="19905" y="5189"/>
                  </a:cubicBezTo>
                  <a:cubicBezTo>
                    <a:pt x="21600" y="5438"/>
                    <a:pt x="20300" y="2821"/>
                    <a:pt x="20308" y="2916"/>
                  </a:cubicBezTo>
                  <a:cubicBezTo>
                    <a:pt x="20252" y="2262"/>
                    <a:pt x="20339" y="3271"/>
                    <a:pt x="20308" y="2916"/>
                  </a:cubicBezTo>
                  <a:close/>
                  <a:moveTo>
                    <a:pt x="20308" y="2916"/>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21" name="Google Shape;121;p27"/>
            <p:cNvSpPr/>
            <p:nvPr/>
          </p:nvSpPr>
          <p:spPr>
            <a:xfrm>
              <a:off x="3546" y="1396"/>
              <a:ext cx="2068" cy="2460"/>
            </a:xfrm>
            <a:custGeom>
              <a:avLst/>
              <a:gdLst/>
              <a:ahLst/>
              <a:cxnLst/>
              <a:rect l="l" t="t" r="r" b="b"/>
              <a:pathLst>
                <a:path w="21410" h="21278" extrusionOk="0">
                  <a:moveTo>
                    <a:pt x="18344" y="11375"/>
                  </a:moveTo>
                  <a:cubicBezTo>
                    <a:pt x="18326" y="11356"/>
                    <a:pt x="18383" y="11413"/>
                    <a:pt x="18344" y="11375"/>
                  </a:cubicBezTo>
                  <a:cubicBezTo>
                    <a:pt x="18343" y="11373"/>
                    <a:pt x="18348" y="11378"/>
                    <a:pt x="18344" y="11375"/>
                  </a:cubicBezTo>
                  <a:close/>
                  <a:moveTo>
                    <a:pt x="15287" y="18977"/>
                  </a:moveTo>
                  <a:cubicBezTo>
                    <a:pt x="15207" y="18981"/>
                    <a:pt x="15399" y="18970"/>
                    <a:pt x="15287" y="18977"/>
                  </a:cubicBezTo>
                  <a:cubicBezTo>
                    <a:pt x="15287" y="18977"/>
                    <a:pt x="15287" y="18977"/>
                    <a:pt x="15287" y="18977"/>
                  </a:cubicBezTo>
                  <a:close/>
                  <a:moveTo>
                    <a:pt x="8582" y="10710"/>
                  </a:moveTo>
                  <a:cubicBezTo>
                    <a:pt x="8544" y="10710"/>
                    <a:pt x="8746" y="10712"/>
                    <a:pt x="8747" y="10712"/>
                  </a:cubicBezTo>
                  <a:cubicBezTo>
                    <a:pt x="8692" y="10711"/>
                    <a:pt x="8637" y="10710"/>
                    <a:pt x="8582" y="10710"/>
                  </a:cubicBezTo>
                  <a:close/>
                  <a:moveTo>
                    <a:pt x="5893" y="8945"/>
                  </a:moveTo>
                  <a:cubicBezTo>
                    <a:pt x="5891" y="8940"/>
                    <a:pt x="5916" y="8940"/>
                    <a:pt x="5893" y="8945"/>
                  </a:cubicBezTo>
                  <a:cubicBezTo>
                    <a:pt x="5893" y="8945"/>
                    <a:pt x="5895" y="8945"/>
                    <a:pt x="5893" y="8945"/>
                  </a:cubicBezTo>
                  <a:close/>
                  <a:moveTo>
                    <a:pt x="5706" y="9149"/>
                  </a:moveTo>
                  <a:cubicBezTo>
                    <a:pt x="5680" y="9133"/>
                    <a:pt x="5773" y="9193"/>
                    <a:pt x="5706" y="9149"/>
                  </a:cubicBezTo>
                  <a:cubicBezTo>
                    <a:pt x="5705" y="9148"/>
                    <a:pt x="5710" y="9151"/>
                    <a:pt x="5706" y="9149"/>
                  </a:cubicBezTo>
                  <a:close/>
                  <a:moveTo>
                    <a:pt x="5604" y="9070"/>
                  </a:moveTo>
                  <a:cubicBezTo>
                    <a:pt x="5625" y="9092"/>
                    <a:pt x="5649" y="9109"/>
                    <a:pt x="5676" y="9130"/>
                  </a:cubicBezTo>
                  <a:cubicBezTo>
                    <a:pt x="5649" y="9112"/>
                    <a:pt x="5622" y="9092"/>
                    <a:pt x="5604" y="9070"/>
                  </a:cubicBezTo>
                  <a:close/>
                  <a:moveTo>
                    <a:pt x="5470" y="9212"/>
                  </a:moveTo>
                  <a:cubicBezTo>
                    <a:pt x="5507" y="9226"/>
                    <a:pt x="5553" y="9217"/>
                    <a:pt x="5584" y="9240"/>
                  </a:cubicBezTo>
                  <a:cubicBezTo>
                    <a:pt x="5550" y="9223"/>
                    <a:pt x="5501" y="9233"/>
                    <a:pt x="5470" y="9212"/>
                  </a:cubicBezTo>
                  <a:close/>
                  <a:moveTo>
                    <a:pt x="4546" y="9498"/>
                  </a:moveTo>
                  <a:cubicBezTo>
                    <a:pt x="4551" y="9498"/>
                    <a:pt x="4547" y="9499"/>
                    <a:pt x="4546" y="9498"/>
                  </a:cubicBezTo>
                  <a:cubicBezTo>
                    <a:pt x="4546" y="9498"/>
                    <a:pt x="4547" y="9498"/>
                    <a:pt x="4546" y="9498"/>
                  </a:cubicBezTo>
                  <a:close/>
                  <a:moveTo>
                    <a:pt x="4505" y="9502"/>
                  </a:moveTo>
                  <a:cubicBezTo>
                    <a:pt x="4510" y="9501"/>
                    <a:pt x="4516" y="9500"/>
                    <a:pt x="4521" y="9500"/>
                  </a:cubicBezTo>
                  <a:cubicBezTo>
                    <a:pt x="4517" y="9501"/>
                    <a:pt x="4514" y="9502"/>
                    <a:pt x="4505" y="9502"/>
                  </a:cubicBezTo>
                  <a:close/>
                  <a:moveTo>
                    <a:pt x="3902" y="9476"/>
                  </a:moveTo>
                  <a:cubicBezTo>
                    <a:pt x="3925" y="9486"/>
                    <a:pt x="4042" y="9450"/>
                    <a:pt x="4079" y="9450"/>
                  </a:cubicBezTo>
                  <a:cubicBezTo>
                    <a:pt x="4023" y="9472"/>
                    <a:pt x="3964" y="9480"/>
                    <a:pt x="3902" y="9476"/>
                  </a:cubicBezTo>
                  <a:cubicBezTo>
                    <a:pt x="3891" y="9471"/>
                    <a:pt x="3947" y="9496"/>
                    <a:pt x="3902" y="9476"/>
                  </a:cubicBezTo>
                  <a:close/>
                  <a:moveTo>
                    <a:pt x="826" y="7617"/>
                  </a:moveTo>
                  <a:cubicBezTo>
                    <a:pt x="802" y="7634"/>
                    <a:pt x="790" y="7659"/>
                    <a:pt x="780" y="7685"/>
                  </a:cubicBezTo>
                  <a:cubicBezTo>
                    <a:pt x="789" y="7656"/>
                    <a:pt x="800" y="7630"/>
                    <a:pt x="826" y="7617"/>
                  </a:cubicBezTo>
                  <a:close/>
                  <a:moveTo>
                    <a:pt x="461" y="7322"/>
                  </a:moveTo>
                  <a:cubicBezTo>
                    <a:pt x="505" y="7323"/>
                    <a:pt x="545" y="7324"/>
                    <a:pt x="580" y="7314"/>
                  </a:cubicBezTo>
                  <a:cubicBezTo>
                    <a:pt x="542" y="7325"/>
                    <a:pt x="503" y="7323"/>
                    <a:pt x="461" y="7322"/>
                  </a:cubicBezTo>
                  <a:close/>
                  <a:moveTo>
                    <a:pt x="567" y="7285"/>
                  </a:moveTo>
                  <a:cubicBezTo>
                    <a:pt x="643" y="7239"/>
                    <a:pt x="494" y="7328"/>
                    <a:pt x="567" y="7285"/>
                  </a:cubicBezTo>
                  <a:cubicBezTo>
                    <a:pt x="575" y="7279"/>
                    <a:pt x="560" y="7289"/>
                    <a:pt x="567" y="7285"/>
                  </a:cubicBezTo>
                  <a:close/>
                  <a:moveTo>
                    <a:pt x="5074" y="798"/>
                  </a:moveTo>
                  <a:cubicBezTo>
                    <a:pt x="5075" y="798"/>
                    <a:pt x="5072" y="800"/>
                    <a:pt x="5074" y="798"/>
                  </a:cubicBezTo>
                  <a:cubicBezTo>
                    <a:pt x="5074" y="798"/>
                    <a:pt x="5074" y="798"/>
                    <a:pt x="5074" y="798"/>
                  </a:cubicBezTo>
                  <a:close/>
                  <a:moveTo>
                    <a:pt x="8002" y="204"/>
                  </a:moveTo>
                  <a:cubicBezTo>
                    <a:pt x="8015" y="206"/>
                    <a:pt x="7999" y="206"/>
                    <a:pt x="8002" y="204"/>
                  </a:cubicBezTo>
                  <a:cubicBezTo>
                    <a:pt x="8004" y="204"/>
                    <a:pt x="8002" y="204"/>
                    <a:pt x="8002" y="204"/>
                  </a:cubicBezTo>
                  <a:close/>
                  <a:moveTo>
                    <a:pt x="8102" y="132"/>
                  </a:moveTo>
                  <a:cubicBezTo>
                    <a:pt x="8084" y="149"/>
                    <a:pt x="8060" y="163"/>
                    <a:pt x="8038" y="177"/>
                  </a:cubicBezTo>
                  <a:cubicBezTo>
                    <a:pt x="8060" y="163"/>
                    <a:pt x="8084" y="148"/>
                    <a:pt x="8102" y="132"/>
                  </a:cubicBezTo>
                  <a:close/>
                  <a:moveTo>
                    <a:pt x="8123" y="106"/>
                  </a:moveTo>
                  <a:cubicBezTo>
                    <a:pt x="8119" y="118"/>
                    <a:pt x="8092" y="161"/>
                    <a:pt x="8123" y="106"/>
                  </a:cubicBezTo>
                  <a:cubicBezTo>
                    <a:pt x="8122" y="108"/>
                    <a:pt x="8118" y="114"/>
                    <a:pt x="8123" y="106"/>
                  </a:cubicBezTo>
                  <a:close/>
                  <a:moveTo>
                    <a:pt x="8979" y="1278"/>
                  </a:moveTo>
                  <a:cubicBezTo>
                    <a:pt x="8978" y="1293"/>
                    <a:pt x="8977" y="1307"/>
                    <a:pt x="8975" y="1321"/>
                  </a:cubicBezTo>
                  <a:cubicBezTo>
                    <a:pt x="8974" y="1310"/>
                    <a:pt x="8976" y="1295"/>
                    <a:pt x="8979" y="1278"/>
                  </a:cubicBezTo>
                  <a:close/>
                  <a:moveTo>
                    <a:pt x="8998" y="1384"/>
                  </a:moveTo>
                  <a:cubicBezTo>
                    <a:pt x="8995" y="1377"/>
                    <a:pt x="8991" y="1368"/>
                    <a:pt x="8987" y="1359"/>
                  </a:cubicBezTo>
                  <a:cubicBezTo>
                    <a:pt x="8992" y="1367"/>
                    <a:pt x="8997" y="1375"/>
                    <a:pt x="8998" y="1384"/>
                  </a:cubicBezTo>
                  <a:close/>
                  <a:moveTo>
                    <a:pt x="8813" y="10395"/>
                  </a:moveTo>
                  <a:cubicBezTo>
                    <a:pt x="9074" y="10395"/>
                    <a:pt x="8511" y="10395"/>
                    <a:pt x="8813" y="10395"/>
                  </a:cubicBezTo>
                  <a:cubicBezTo>
                    <a:pt x="8837" y="10395"/>
                    <a:pt x="8784" y="10395"/>
                    <a:pt x="8813" y="10395"/>
                  </a:cubicBezTo>
                  <a:close/>
                  <a:moveTo>
                    <a:pt x="16242" y="4260"/>
                  </a:moveTo>
                  <a:cubicBezTo>
                    <a:pt x="16241" y="4260"/>
                    <a:pt x="16234" y="4259"/>
                    <a:pt x="16242" y="4260"/>
                  </a:cubicBezTo>
                  <a:cubicBezTo>
                    <a:pt x="16241" y="4259"/>
                    <a:pt x="16241" y="4260"/>
                    <a:pt x="16242" y="4260"/>
                  </a:cubicBezTo>
                  <a:close/>
                  <a:moveTo>
                    <a:pt x="16254" y="4260"/>
                  </a:moveTo>
                  <a:cubicBezTo>
                    <a:pt x="16319" y="4258"/>
                    <a:pt x="16213" y="4262"/>
                    <a:pt x="16254" y="4260"/>
                  </a:cubicBezTo>
                  <a:cubicBezTo>
                    <a:pt x="16260" y="4260"/>
                    <a:pt x="16250" y="4260"/>
                    <a:pt x="16254" y="4260"/>
                  </a:cubicBezTo>
                  <a:close/>
                  <a:moveTo>
                    <a:pt x="15853" y="15296"/>
                  </a:moveTo>
                  <a:cubicBezTo>
                    <a:pt x="15928" y="15367"/>
                    <a:pt x="15857" y="15302"/>
                    <a:pt x="15853" y="15296"/>
                  </a:cubicBezTo>
                  <a:cubicBezTo>
                    <a:pt x="15865" y="15307"/>
                    <a:pt x="15853" y="15296"/>
                    <a:pt x="15853" y="15296"/>
                  </a:cubicBezTo>
                  <a:close/>
                  <a:moveTo>
                    <a:pt x="15222" y="18737"/>
                  </a:moveTo>
                  <a:cubicBezTo>
                    <a:pt x="15214" y="18730"/>
                    <a:pt x="15205" y="18718"/>
                    <a:pt x="15222" y="18737"/>
                  </a:cubicBezTo>
                  <a:cubicBezTo>
                    <a:pt x="15220" y="18736"/>
                    <a:pt x="15222" y="18737"/>
                    <a:pt x="15222" y="18737"/>
                  </a:cubicBezTo>
                  <a:close/>
                  <a:moveTo>
                    <a:pt x="14496" y="11828"/>
                  </a:moveTo>
                  <a:cubicBezTo>
                    <a:pt x="14501" y="11781"/>
                    <a:pt x="14510" y="11838"/>
                    <a:pt x="14496" y="11828"/>
                  </a:cubicBezTo>
                  <a:cubicBezTo>
                    <a:pt x="14498" y="11814"/>
                    <a:pt x="14492" y="11825"/>
                    <a:pt x="14496" y="11828"/>
                  </a:cubicBezTo>
                  <a:close/>
                  <a:moveTo>
                    <a:pt x="14542" y="11603"/>
                  </a:moveTo>
                  <a:cubicBezTo>
                    <a:pt x="14544" y="11670"/>
                    <a:pt x="14537" y="11379"/>
                    <a:pt x="14542" y="11603"/>
                  </a:cubicBezTo>
                  <a:cubicBezTo>
                    <a:pt x="14542" y="11606"/>
                    <a:pt x="14542" y="11576"/>
                    <a:pt x="14542" y="11603"/>
                  </a:cubicBezTo>
                  <a:close/>
                  <a:moveTo>
                    <a:pt x="14554" y="11910"/>
                  </a:moveTo>
                  <a:cubicBezTo>
                    <a:pt x="14833" y="12233"/>
                    <a:pt x="14308" y="11705"/>
                    <a:pt x="14554" y="11910"/>
                  </a:cubicBezTo>
                  <a:cubicBezTo>
                    <a:pt x="14566" y="11924"/>
                    <a:pt x="14554" y="11909"/>
                    <a:pt x="14554" y="11910"/>
                  </a:cubicBezTo>
                  <a:close/>
                  <a:moveTo>
                    <a:pt x="14801" y="11444"/>
                  </a:moveTo>
                  <a:cubicBezTo>
                    <a:pt x="14794" y="11447"/>
                    <a:pt x="14789" y="11446"/>
                    <a:pt x="14785" y="11443"/>
                  </a:cubicBezTo>
                  <a:cubicBezTo>
                    <a:pt x="14790" y="11445"/>
                    <a:pt x="14796" y="11445"/>
                    <a:pt x="14801" y="11444"/>
                  </a:cubicBezTo>
                  <a:close/>
                  <a:moveTo>
                    <a:pt x="14842" y="11719"/>
                  </a:moveTo>
                  <a:cubicBezTo>
                    <a:pt x="14831" y="11721"/>
                    <a:pt x="14820" y="11719"/>
                    <a:pt x="14804" y="11710"/>
                  </a:cubicBezTo>
                  <a:cubicBezTo>
                    <a:pt x="14819" y="11717"/>
                    <a:pt x="14831" y="11720"/>
                    <a:pt x="14842" y="11719"/>
                  </a:cubicBezTo>
                  <a:close/>
                  <a:moveTo>
                    <a:pt x="14881" y="12209"/>
                  </a:moveTo>
                  <a:cubicBezTo>
                    <a:pt x="14868" y="12221"/>
                    <a:pt x="14856" y="12232"/>
                    <a:pt x="14844" y="12242"/>
                  </a:cubicBezTo>
                  <a:cubicBezTo>
                    <a:pt x="14854" y="12231"/>
                    <a:pt x="14866" y="12220"/>
                    <a:pt x="14881" y="12209"/>
                  </a:cubicBezTo>
                  <a:close/>
                  <a:moveTo>
                    <a:pt x="14858" y="11388"/>
                  </a:moveTo>
                  <a:cubicBezTo>
                    <a:pt x="14873" y="11370"/>
                    <a:pt x="14925" y="11322"/>
                    <a:pt x="14858" y="11388"/>
                  </a:cubicBezTo>
                  <a:cubicBezTo>
                    <a:pt x="14861" y="11385"/>
                    <a:pt x="14869" y="11378"/>
                    <a:pt x="14858" y="11388"/>
                  </a:cubicBezTo>
                  <a:close/>
                  <a:moveTo>
                    <a:pt x="14926" y="12075"/>
                  </a:moveTo>
                  <a:cubicBezTo>
                    <a:pt x="14925" y="12077"/>
                    <a:pt x="14937" y="12058"/>
                    <a:pt x="14926" y="12075"/>
                  </a:cubicBezTo>
                  <a:cubicBezTo>
                    <a:pt x="14926" y="12075"/>
                    <a:pt x="14927" y="12073"/>
                    <a:pt x="14926" y="12075"/>
                  </a:cubicBezTo>
                  <a:close/>
                  <a:moveTo>
                    <a:pt x="14950" y="12140"/>
                  </a:moveTo>
                  <a:cubicBezTo>
                    <a:pt x="14951" y="12136"/>
                    <a:pt x="14927" y="12185"/>
                    <a:pt x="14950" y="12140"/>
                  </a:cubicBezTo>
                  <a:cubicBezTo>
                    <a:pt x="14949" y="12144"/>
                    <a:pt x="14949" y="12143"/>
                    <a:pt x="14950" y="12140"/>
                  </a:cubicBezTo>
                  <a:close/>
                  <a:moveTo>
                    <a:pt x="14931" y="12099"/>
                  </a:moveTo>
                  <a:cubicBezTo>
                    <a:pt x="14938" y="12109"/>
                    <a:pt x="14948" y="12120"/>
                    <a:pt x="14950" y="12132"/>
                  </a:cubicBezTo>
                  <a:cubicBezTo>
                    <a:pt x="14947" y="12124"/>
                    <a:pt x="14938" y="12111"/>
                    <a:pt x="14931" y="12099"/>
                  </a:cubicBezTo>
                  <a:close/>
                  <a:moveTo>
                    <a:pt x="14966" y="11801"/>
                  </a:moveTo>
                  <a:cubicBezTo>
                    <a:pt x="14964" y="11804"/>
                    <a:pt x="14966" y="11801"/>
                    <a:pt x="14966" y="11801"/>
                  </a:cubicBezTo>
                  <a:cubicBezTo>
                    <a:pt x="14966" y="11802"/>
                    <a:pt x="14966" y="11801"/>
                    <a:pt x="14966" y="11801"/>
                  </a:cubicBezTo>
                  <a:close/>
                  <a:moveTo>
                    <a:pt x="14956" y="11335"/>
                  </a:moveTo>
                  <a:cubicBezTo>
                    <a:pt x="14957" y="11334"/>
                    <a:pt x="14977" y="11306"/>
                    <a:pt x="14956" y="11335"/>
                  </a:cubicBezTo>
                  <a:cubicBezTo>
                    <a:pt x="14957" y="11333"/>
                    <a:pt x="14960" y="11330"/>
                    <a:pt x="14956" y="11335"/>
                  </a:cubicBezTo>
                  <a:close/>
                  <a:moveTo>
                    <a:pt x="15011" y="12011"/>
                  </a:moveTo>
                  <a:cubicBezTo>
                    <a:pt x="15005" y="12016"/>
                    <a:pt x="14999" y="12020"/>
                    <a:pt x="14994" y="12025"/>
                  </a:cubicBezTo>
                  <a:cubicBezTo>
                    <a:pt x="14998" y="12018"/>
                    <a:pt x="15002" y="12016"/>
                    <a:pt x="15011" y="12011"/>
                  </a:cubicBezTo>
                  <a:close/>
                  <a:moveTo>
                    <a:pt x="15011" y="11725"/>
                  </a:moveTo>
                  <a:cubicBezTo>
                    <a:pt x="15007" y="11725"/>
                    <a:pt x="15016" y="11724"/>
                    <a:pt x="15011" y="11725"/>
                  </a:cubicBezTo>
                  <a:cubicBezTo>
                    <a:pt x="15011" y="11725"/>
                    <a:pt x="15011" y="11725"/>
                    <a:pt x="15011" y="11725"/>
                  </a:cubicBezTo>
                  <a:close/>
                  <a:moveTo>
                    <a:pt x="15054" y="13574"/>
                  </a:moveTo>
                  <a:cubicBezTo>
                    <a:pt x="14678" y="13261"/>
                    <a:pt x="14663" y="12716"/>
                    <a:pt x="14565" y="12222"/>
                  </a:cubicBezTo>
                  <a:cubicBezTo>
                    <a:pt x="14557" y="12253"/>
                    <a:pt x="14536" y="12277"/>
                    <a:pt x="14501" y="12292"/>
                  </a:cubicBezTo>
                  <a:cubicBezTo>
                    <a:pt x="14519" y="12194"/>
                    <a:pt x="14538" y="12095"/>
                    <a:pt x="14558" y="11997"/>
                  </a:cubicBezTo>
                  <a:cubicBezTo>
                    <a:pt x="14610" y="12053"/>
                    <a:pt x="14826" y="12717"/>
                    <a:pt x="14765" y="12767"/>
                  </a:cubicBezTo>
                  <a:cubicBezTo>
                    <a:pt x="14716" y="12808"/>
                    <a:pt x="15220" y="13713"/>
                    <a:pt x="15054" y="13574"/>
                  </a:cubicBezTo>
                  <a:cubicBezTo>
                    <a:pt x="14981" y="13514"/>
                    <a:pt x="15129" y="13637"/>
                    <a:pt x="15054" y="13574"/>
                  </a:cubicBezTo>
                  <a:close/>
                  <a:moveTo>
                    <a:pt x="16238" y="10687"/>
                  </a:moveTo>
                  <a:cubicBezTo>
                    <a:pt x="16228" y="10696"/>
                    <a:pt x="16218" y="10706"/>
                    <a:pt x="16210" y="10717"/>
                  </a:cubicBezTo>
                  <a:cubicBezTo>
                    <a:pt x="16216" y="10705"/>
                    <a:pt x="16225" y="10695"/>
                    <a:pt x="16238" y="10687"/>
                  </a:cubicBezTo>
                  <a:close/>
                  <a:moveTo>
                    <a:pt x="15353" y="11463"/>
                  </a:moveTo>
                  <a:cubicBezTo>
                    <a:pt x="15254" y="11189"/>
                    <a:pt x="15559" y="11092"/>
                    <a:pt x="15641" y="10934"/>
                  </a:cubicBezTo>
                  <a:cubicBezTo>
                    <a:pt x="15711" y="10855"/>
                    <a:pt x="16240" y="10995"/>
                    <a:pt x="16326" y="11104"/>
                  </a:cubicBezTo>
                  <a:cubicBezTo>
                    <a:pt x="16070" y="11134"/>
                    <a:pt x="15998" y="11462"/>
                    <a:pt x="15835" y="11585"/>
                  </a:cubicBezTo>
                  <a:cubicBezTo>
                    <a:pt x="15865" y="11581"/>
                    <a:pt x="15893" y="11588"/>
                    <a:pt x="15918" y="11605"/>
                  </a:cubicBezTo>
                  <a:cubicBezTo>
                    <a:pt x="15869" y="11594"/>
                    <a:pt x="15833" y="11604"/>
                    <a:pt x="15809" y="11635"/>
                  </a:cubicBezTo>
                  <a:cubicBezTo>
                    <a:pt x="15780" y="11654"/>
                    <a:pt x="15993" y="11646"/>
                    <a:pt x="16001" y="11646"/>
                  </a:cubicBezTo>
                  <a:cubicBezTo>
                    <a:pt x="16119" y="11656"/>
                    <a:pt x="15594" y="11807"/>
                    <a:pt x="15718" y="11736"/>
                  </a:cubicBezTo>
                  <a:cubicBezTo>
                    <a:pt x="15684" y="11785"/>
                    <a:pt x="15693" y="11825"/>
                    <a:pt x="15744" y="11858"/>
                  </a:cubicBezTo>
                  <a:cubicBezTo>
                    <a:pt x="15706" y="11852"/>
                    <a:pt x="15685" y="11863"/>
                    <a:pt x="15681" y="11890"/>
                  </a:cubicBezTo>
                  <a:cubicBezTo>
                    <a:pt x="15652" y="11750"/>
                    <a:pt x="15646" y="11793"/>
                    <a:pt x="15521" y="11688"/>
                  </a:cubicBezTo>
                  <a:cubicBezTo>
                    <a:pt x="15519" y="11689"/>
                    <a:pt x="15371" y="11861"/>
                    <a:pt x="15374" y="11845"/>
                  </a:cubicBezTo>
                  <a:cubicBezTo>
                    <a:pt x="15369" y="11758"/>
                    <a:pt x="15380" y="11537"/>
                    <a:pt x="15353" y="11463"/>
                  </a:cubicBezTo>
                  <a:cubicBezTo>
                    <a:pt x="15348" y="11448"/>
                    <a:pt x="15372" y="11514"/>
                    <a:pt x="15353" y="11463"/>
                  </a:cubicBezTo>
                  <a:close/>
                  <a:moveTo>
                    <a:pt x="15702" y="13796"/>
                  </a:moveTo>
                  <a:cubicBezTo>
                    <a:pt x="15691" y="13786"/>
                    <a:pt x="15700" y="13794"/>
                    <a:pt x="15702" y="13796"/>
                  </a:cubicBezTo>
                  <a:cubicBezTo>
                    <a:pt x="15701" y="13795"/>
                    <a:pt x="15702" y="13796"/>
                    <a:pt x="15702" y="13796"/>
                  </a:cubicBezTo>
                  <a:close/>
                  <a:moveTo>
                    <a:pt x="15866" y="14203"/>
                  </a:moveTo>
                  <a:cubicBezTo>
                    <a:pt x="15866" y="14203"/>
                    <a:pt x="15864" y="14205"/>
                    <a:pt x="15866" y="14203"/>
                  </a:cubicBezTo>
                  <a:cubicBezTo>
                    <a:pt x="15866" y="14203"/>
                    <a:pt x="15866" y="14203"/>
                    <a:pt x="15866" y="14203"/>
                  </a:cubicBezTo>
                  <a:close/>
                  <a:moveTo>
                    <a:pt x="15954" y="15310"/>
                  </a:moveTo>
                  <a:cubicBezTo>
                    <a:pt x="15923" y="15312"/>
                    <a:pt x="15895" y="15315"/>
                    <a:pt x="15894" y="15334"/>
                  </a:cubicBezTo>
                  <a:cubicBezTo>
                    <a:pt x="15895" y="15312"/>
                    <a:pt x="15923" y="15310"/>
                    <a:pt x="15954" y="15310"/>
                  </a:cubicBezTo>
                  <a:close/>
                  <a:moveTo>
                    <a:pt x="16100" y="14891"/>
                  </a:moveTo>
                  <a:cubicBezTo>
                    <a:pt x="16139" y="14689"/>
                    <a:pt x="15901" y="14024"/>
                    <a:pt x="16011" y="13850"/>
                  </a:cubicBezTo>
                  <a:cubicBezTo>
                    <a:pt x="16088" y="13730"/>
                    <a:pt x="16267" y="14439"/>
                    <a:pt x="16317" y="14446"/>
                  </a:cubicBezTo>
                  <a:cubicBezTo>
                    <a:pt x="16192" y="14438"/>
                    <a:pt x="16233" y="15225"/>
                    <a:pt x="16373" y="15283"/>
                  </a:cubicBezTo>
                  <a:cubicBezTo>
                    <a:pt x="16335" y="15243"/>
                    <a:pt x="16298" y="15204"/>
                    <a:pt x="16261" y="15164"/>
                  </a:cubicBezTo>
                  <a:cubicBezTo>
                    <a:pt x="16262" y="15225"/>
                    <a:pt x="16236" y="15243"/>
                    <a:pt x="16182" y="15217"/>
                  </a:cubicBezTo>
                  <a:cubicBezTo>
                    <a:pt x="16172" y="15200"/>
                    <a:pt x="16096" y="14911"/>
                    <a:pt x="16100" y="14891"/>
                  </a:cubicBezTo>
                  <a:cubicBezTo>
                    <a:pt x="16108" y="14851"/>
                    <a:pt x="16068" y="15058"/>
                    <a:pt x="16100" y="14891"/>
                  </a:cubicBezTo>
                  <a:close/>
                  <a:moveTo>
                    <a:pt x="16571" y="15434"/>
                  </a:moveTo>
                  <a:cubicBezTo>
                    <a:pt x="16537" y="15641"/>
                    <a:pt x="16565" y="15471"/>
                    <a:pt x="16571" y="15434"/>
                  </a:cubicBezTo>
                  <a:cubicBezTo>
                    <a:pt x="16566" y="15465"/>
                    <a:pt x="16568" y="15450"/>
                    <a:pt x="16571" y="15434"/>
                  </a:cubicBezTo>
                  <a:close/>
                  <a:moveTo>
                    <a:pt x="15281" y="18942"/>
                  </a:moveTo>
                  <a:cubicBezTo>
                    <a:pt x="15276" y="18925"/>
                    <a:pt x="15272" y="18911"/>
                    <a:pt x="15269" y="18899"/>
                  </a:cubicBezTo>
                  <a:cubicBezTo>
                    <a:pt x="15273" y="18913"/>
                    <a:pt x="15278" y="18927"/>
                    <a:pt x="15281" y="18942"/>
                  </a:cubicBezTo>
                  <a:close/>
                  <a:moveTo>
                    <a:pt x="17722" y="14294"/>
                  </a:moveTo>
                  <a:cubicBezTo>
                    <a:pt x="17705" y="14303"/>
                    <a:pt x="17689" y="14312"/>
                    <a:pt x="17673" y="14318"/>
                  </a:cubicBezTo>
                  <a:cubicBezTo>
                    <a:pt x="17690" y="14310"/>
                    <a:pt x="17706" y="14302"/>
                    <a:pt x="17722" y="14294"/>
                  </a:cubicBezTo>
                  <a:close/>
                  <a:moveTo>
                    <a:pt x="416" y="6120"/>
                  </a:moveTo>
                  <a:cubicBezTo>
                    <a:pt x="420" y="6118"/>
                    <a:pt x="435" y="6111"/>
                    <a:pt x="416" y="6120"/>
                  </a:cubicBezTo>
                  <a:cubicBezTo>
                    <a:pt x="417" y="6119"/>
                    <a:pt x="419" y="6119"/>
                    <a:pt x="416" y="6120"/>
                  </a:cubicBezTo>
                  <a:close/>
                  <a:moveTo>
                    <a:pt x="346" y="7110"/>
                  </a:moveTo>
                  <a:cubicBezTo>
                    <a:pt x="353" y="7110"/>
                    <a:pt x="496" y="7109"/>
                    <a:pt x="346" y="7110"/>
                  </a:cubicBezTo>
                  <a:cubicBezTo>
                    <a:pt x="366" y="7109"/>
                    <a:pt x="346" y="7110"/>
                    <a:pt x="346" y="7110"/>
                  </a:cubicBezTo>
                  <a:close/>
                  <a:moveTo>
                    <a:pt x="399" y="6988"/>
                  </a:moveTo>
                  <a:cubicBezTo>
                    <a:pt x="399" y="6988"/>
                    <a:pt x="385" y="6988"/>
                    <a:pt x="399" y="6988"/>
                  </a:cubicBezTo>
                  <a:cubicBezTo>
                    <a:pt x="399" y="6988"/>
                    <a:pt x="399" y="6988"/>
                    <a:pt x="399" y="6988"/>
                  </a:cubicBezTo>
                  <a:close/>
                  <a:moveTo>
                    <a:pt x="21390" y="7896"/>
                  </a:moveTo>
                  <a:cubicBezTo>
                    <a:pt x="21405" y="7953"/>
                    <a:pt x="21441" y="7376"/>
                    <a:pt x="21198" y="7476"/>
                  </a:cubicBezTo>
                  <a:cubicBezTo>
                    <a:pt x="20944" y="7579"/>
                    <a:pt x="20687" y="7627"/>
                    <a:pt x="20410" y="7706"/>
                  </a:cubicBezTo>
                  <a:cubicBezTo>
                    <a:pt x="20175" y="7774"/>
                    <a:pt x="19940" y="7785"/>
                    <a:pt x="19698" y="7806"/>
                  </a:cubicBezTo>
                  <a:cubicBezTo>
                    <a:pt x="19136" y="7854"/>
                    <a:pt x="19372" y="7839"/>
                    <a:pt x="18890" y="7614"/>
                  </a:cubicBezTo>
                  <a:cubicBezTo>
                    <a:pt x="18753" y="7903"/>
                    <a:pt x="18391" y="7669"/>
                    <a:pt x="18577" y="7394"/>
                  </a:cubicBezTo>
                  <a:cubicBezTo>
                    <a:pt x="18671" y="7258"/>
                    <a:pt x="18917" y="7364"/>
                    <a:pt x="18738" y="7190"/>
                  </a:cubicBezTo>
                  <a:cubicBezTo>
                    <a:pt x="18592" y="7048"/>
                    <a:pt x="18007" y="6405"/>
                    <a:pt x="17791" y="6435"/>
                  </a:cubicBezTo>
                  <a:cubicBezTo>
                    <a:pt x="17784" y="6474"/>
                    <a:pt x="17779" y="6513"/>
                    <a:pt x="17775" y="6552"/>
                  </a:cubicBezTo>
                  <a:cubicBezTo>
                    <a:pt x="17644" y="6467"/>
                    <a:pt x="17376" y="5681"/>
                    <a:pt x="17361" y="5696"/>
                  </a:cubicBezTo>
                  <a:cubicBezTo>
                    <a:pt x="17371" y="5683"/>
                    <a:pt x="16940" y="5339"/>
                    <a:pt x="16933" y="5224"/>
                  </a:cubicBezTo>
                  <a:cubicBezTo>
                    <a:pt x="16907" y="4815"/>
                    <a:pt x="16836" y="4821"/>
                    <a:pt x="16779" y="4509"/>
                  </a:cubicBezTo>
                  <a:cubicBezTo>
                    <a:pt x="16771" y="4461"/>
                    <a:pt x="16016" y="3947"/>
                    <a:pt x="16425" y="3929"/>
                  </a:cubicBezTo>
                  <a:cubicBezTo>
                    <a:pt x="16303" y="3766"/>
                    <a:pt x="15126" y="2309"/>
                    <a:pt x="15330" y="2127"/>
                  </a:cubicBezTo>
                  <a:cubicBezTo>
                    <a:pt x="15411" y="2413"/>
                    <a:pt x="15643" y="2613"/>
                    <a:pt x="15884" y="2800"/>
                  </a:cubicBezTo>
                  <a:cubicBezTo>
                    <a:pt x="15855" y="2721"/>
                    <a:pt x="15988" y="2341"/>
                    <a:pt x="16043" y="2282"/>
                  </a:cubicBezTo>
                  <a:cubicBezTo>
                    <a:pt x="16034" y="2114"/>
                    <a:pt x="15866" y="1892"/>
                    <a:pt x="15794" y="1733"/>
                  </a:cubicBezTo>
                  <a:cubicBezTo>
                    <a:pt x="15585" y="1884"/>
                    <a:pt x="15399" y="1787"/>
                    <a:pt x="15194" y="1747"/>
                  </a:cubicBezTo>
                  <a:cubicBezTo>
                    <a:pt x="15220" y="1780"/>
                    <a:pt x="15211" y="1804"/>
                    <a:pt x="15167" y="1819"/>
                  </a:cubicBezTo>
                  <a:cubicBezTo>
                    <a:pt x="15106" y="1771"/>
                    <a:pt x="14979" y="1624"/>
                    <a:pt x="15182" y="1742"/>
                  </a:cubicBezTo>
                  <a:cubicBezTo>
                    <a:pt x="15008" y="1650"/>
                    <a:pt x="14653" y="1723"/>
                    <a:pt x="14795" y="1668"/>
                  </a:cubicBezTo>
                  <a:cubicBezTo>
                    <a:pt x="14752" y="1668"/>
                    <a:pt x="14500" y="1713"/>
                    <a:pt x="14618" y="1762"/>
                  </a:cubicBezTo>
                  <a:cubicBezTo>
                    <a:pt x="13991" y="1846"/>
                    <a:pt x="13370" y="1675"/>
                    <a:pt x="12770" y="1531"/>
                  </a:cubicBezTo>
                  <a:cubicBezTo>
                    <a:pt x="12371" y="1434"/>
                    <a:pt x="12332" y="1297"/>
                    <a:pt x="11863" y="1310"/>
                  </a:cubicBezTo>
                  <a:cubicBezTo>
                    <a:pt x="11303" y="1325"/>
                    <a:pt x="11734" y="2404"/>
                    <a:pt x="11003" y="1910"/>
                  </a:cubicBezTo>
                  <a:cubicBezTo>
                    <a:pt x="10781" y="1759"/>
                    <a:pt x="10444" y="1844"/>
                    <a:pt x="10244" y="1700"/>
                  </a:cubicBezTo>
                  <a:cubicBezTo>
                    <a:pt x="10004" y="1526"/>
                    <a:pt x="10085" y="1437"/>
                    <a:pt x="9756" y="1320"/>
                  </a:cubicBezTo>
                  <a:cubicBezTo>
                    <a:pt x="9510" y="1233"/>
                    <a:pt x="9022" y="1311"/>
                    <a:pt x="8891" y="1141"/>
                  </a:cubicBezTo>
                  <a:cubicBezTo>
                    <a:pt x="8862" y="1104"/>
                    <a:pt x="8437" y="979"/>
                    <a:pt x="8574" y="860"/>
                  </a:cubicBezTo>
                  <a:cubicBezTo>
                    <a:pt x="8684" y="764"/>
                    <a:pt x="8965" y="640"/>
                    <a:pt x="8821" y="462"/>
                  </a:cubicBezTo>
                  <a:cubicBezTo>
                    <a:pt x="8756" y="382"/>
                    <a:pt x="8750" y="15"/>
                    <a:pt x="8819" y="42"/>
                  </a:cubicBezTo>
                  <a:cubicBezTo>
                    <a:pt x="8837" y="49"/>
                    <a:pt x="8468" y="12"/>
                    <a:pt x="8477" y="12"/>
                  </a:cubicBezTo>
                  <a:cubicBezTo>
                    <a:pt x="8465" y="-59"/>
                    <a:pt x="7231" y="216"/>
                    <a:pt x="7111" y="140"/>
                  </a:cubicBezTo>
                  <a:cubicBezTo>
                    <a:pt x="6451" y="-275"/>
                    <a:pt x="5286" y="687"/>
                    <a:pt x="4751" y="607"/>
                  </a:cubicBezTo>
                  <a:cubicBezTo>
                    <a:pt x="4719" y="587"/>
                    <a:pt x="4706" y="558"/>
                    <a:pt x="4711" y="522"/>
                  </a:cubicBezTo>
                  <a:cubicBezTo>
                    <a:pt x="4506" y="852"/>
                    <a:pt x="3931" y="237"/>
                    <a:pt x="3822" y="454"/>
                  </a:cubicBezTo>
                  <a:cubicBezTo>
                    <a:pt x="3553" y="993"/>
                    <a:pt x="2627" y="1188"/>
                    <a:pt x="2591" y="1792"/>
                  </a:cubicBezTo>
                  <a:cubicBezTo>
                    <a:pt x="2565" y="2233"/>
                    <a:pt x="2155" y="2804"/>
                    <a:pt x="1512" y="2804"/>
                  </a:cubicBezTo>
                  <a:cubicBezTo>
                    <a:pt x="1197" y="3026"/>
                    <a:pt x="759" y="3682"/>
                    <a:pt x="588" y="3997"/>
                  </a:cubicBezTo>
                  <a:cubicBezTo>
                    <a:pt x="678" y="3865"/>
                    <a:pt x="470" y="4272"/>
                    <a:pt x="447" y="4334"/>
                  </a:cubicBezTo>
                  <a:cubicBezTo>
                    <a:pt x="395" y="4480"/>
                    <a:pt x="79" y="4663"/>
                    <a:pt x="216" y="4863"/>
                  </a:cubicBezTo>
                  <a:cubicBezTo>
                    <a:pt x="265" y="4667"/>
                    <a:pt x="425" y="5045"/>
                    <a:pt x="375" y="5265"/>
                  </a:cubicBezTo>
                  <a:cubicBezTo>
                    <a:pt x="444" y="5214"/>
                    <a:pt x="438" y="5216"/>
                    <a:pt x="357" y="5270"/>
                  </a:cubicBezTo>
                  <a:cubicBezTo>
                    <a:pt x="398" y="5609"/>
                    <a:pt x="322" y="5910"/>
                    <a:pt x="322" y="6259"/>
                  </a:cubicBezTo>
                  <a:cubicBezTo>
                    <a:pt x="281" y="6328"/>
                    <a:pt x="-5" y="6628"/>
                    <a:pt x="0" y="6666"/>
                  </a:cubicBezTo>
                  <a:cubicBezTo>
                    <a:pt x="129" y="6568"/>
                    <a:pt x="209" y="6875"/>
                    <a:pt x="209" y="6910"/>
                  </a:cubicBezTo>
                  <a:cubicBezTo>
                    <a:pt x="234" y="6860"/>
                    <a:pt x="279" y="6831"/>
                    <a:pt x="342" y="6821"/>
                  </a:cubicBezTo>
                  <a:cubicBezTo>
                    <a:pt x="284" y="6840"/>
                    <a:pt x="245" y="6874"/>
                    <a:pt x="224" y="6922"/>
                  </a:cubicBezTo>
                  <a:cubicBezTo>
                    <a:pt x="453" y="6894"/>
                    <a:pt x="127" y="7048"/>
                    <a:pt x="377" y="7048"/>
                  </a:cubicBezTo>
                  <a:cubicBezTo>
                    <a:pt x="355" y="7045"/>
                    <a:pt x="361" y="7054"/>
                    <a:pt x="361" y="7079"/>
                  </a:cubicBezTo>
                  <a:cubicBezTo>
                    <a:pt x="361" y="7131"/>
                    <a:pt x="213" y="7022"/>
                    <a:pt x="238" y="7030"/>
                  </a:cubicBezTo>
                  <a:cubicBezTo>
                    <a:pt x="201" y="7018"/>
                    <a:pt x="192" y="7266"/>
                    <a:pt x="200" y="7292"/>
                  </a:cubicBezTo>
                  <a:cubicBezTo>
                    <a:pt x="309" y="7272"/>
                    <a:pt x="363" y="7262"/>
                    <a:pt x="510" y="7289"/>
                  </a:cubicBezTo>
                  <a:cubicBezTo>
                    <a:pt x="423" y="7301"/>
                    <a:pt x="268" y="7252"/>
                    <a:pt x="197" y="7317"/>
                  </a:cubicBezTo>
                  <a:cubicBezTo>
                    <a:pt x="113" y="7393"/>
                    <a:pt x="381" y="7372"/>
                    <a:pt x="396" y="7371"/>
                  </a:cubicBezTo>
                  <a:cubicBezTo>
                    <a:pt x="171" y="7497"/>
                    <a:pt x="519" y="7456"/>
                    <a:pt x="526" y="7457"/>
                  </a:cubicBezTo>
                  <a:cubicBezTo>
                    <a:pt x="376" y="7561"/>
                    <a:pt x="659" y="7495"/>
                    <a:pt x="768" y="7531"/>
                  </a:cubicBezTo>
                  <a:cubicBezTo>
                    <a:pt x="748" y="7532"/>
                    <a:pt x="508" y="7434"/>
                    <a:pt x="614" y="7593"/>
                  </a:cubicBezTo>
                  <a:cubicBezTo>
                    <a:pt x="648" y="7556"/>
                    <a:pt x="682" y="7555"/>
                    <a:pt x="717" y="7588"/>
                  </a:cubicBezTo>
                  <a:cubicBezTo>
                    <a:pt x="570" y="7492"/>
                    <a:pt x="830" y="7918"/>
                    <a:pt x="812" y="7847"/>
                  </a:cubicBezTo>
                  <a:cubicBezTo>
                    <a:pt x="845" y="7802"/>
                    <a:pt x="814" y="7861"/>
                    <a:pt x="892" y="7795"/>
                  </a:cubicBezTo>
                  <a:cubicBezTo>
                    <a:pt x="877" y="7837"/>
                    <a:pt x="1244" y="8416"/>
                    <a:pt x="1287" y="8478"/>
                  </a:cubicBezTo>
                  <a:cubicBezTo>
                    <a:pt x="1314" y="8405"/>
                    <a:pt x="1339" y="8522"/>
                    <a:pt x="1385" y="8446"/>
                  </a:cubicBezTo>
                  <a:cubicBezTo>
                    <a:pt x="1374" y="8510"/>
                    <a:pt x="1334" y="8540"/>
                    <a:pt x="1273" y="8500"/>
                  </a:cubicBezTo>
                  <a:cubicBezTo>
                    <a:pt x="1212" y="8590"/>
                    <a:pt x="1530" y="8771"/>
                    <a:pt x="1598" y="8764"/>
                  </a:cubicBezTo>
                  <a:cubicBezTo>
                    <a:pt x="1545" y="8805"/>
                    <a:pt x="1508" y="8820"/>
                    <a:pt x="1509" y="8820"/>
                  </a:cubicBezTo>
                  <a:cubicBezTo>
                    <a:pt x="1526" y="8832"/>
                    <a:pt x="1787" y="8961"/>
                    <a:pt x="1818" y="8961"/>
                  </a:cubicBezTo>
                  <a:cubicBezTo>
                    <a:pt x="1861" y="8943"/>
                    <a:pt x="2741" y="9616"/>
                    <a:pt x="2759" y="9628"/>
                  </a:cubicBezTo>
                  <a:cubicBezTo>
                    <a:pt x="3073" y="9845"/>
                    <a:pt x="3502" y="9528"/>
                    <a:pt x="3837" y="9496"/>
                  </a:cubicBezTo>
                  <a:cubicBezTo>
                    <a:pt x="3698" y="9506"/>
                    <a:pt x="3680" y="9498"/>
                    <a:pt x="3785" y="9471"/>
                  </a:cubicBezTo>
                  <a:cubicBezTo>
                    <a:pt x="3930" y="9456"/>
                    <a:pt x="4316" y="9429"/>
                    <a:pt x="4167" y="9456"/>
                  </a:cubicBezTo>
                  <a:cubicBezTo>
                    <a:pt x="4129" y="9426"/>
                    <a:pt x="4795" y="9607"/>
                    <a:pt x="4805" y="9602"/>
                  </a:cubicBezTo>
                  <a:cubicBezTo>
                    <a:pt x="5157" y="9448"/>
                    <a:pt x="5601" y="9198"/>
                    <a:pt x="5956" y="9158"/>
                  </a:cubicBezTo>
                  <a:cubicBezTo>
                    <a:pt x="6007" y="9151"/>
                    <a:pt x="6466" y="9052"/>
                    <a:pt x="6595" y="9057"/>
                  </a:cubicBezTo>
                  <a:cubicBezTo>
                    <a:pt x="6482" y="9199"/>
                    <a:pt x="6497" y="9069"/>
                    <a:pt x="6757" y="9125"/>
                  </a:cubicBezTo>
                  <a:cubicBezTo>
                    <a:pt x="6953" y="9167"/>
                    <a:pt x="6885" y="9326"/>
                    <a:pt x="7059" y="9267"/>
                  </a:cubicBezTo>
                  <a:cubicBezTo>
                    <a:pt x="6969" y="9343"/>
                    <a:pt x="7101" y="9384"/>
                    <a:pt x="7162" y="9380"/>
                  </a:cubicBezTo>
                  <a:cubicBezTo>
                    <a:pt x="6987" y="9469"/>
                    <a:pt x="7386" y="9953"/>
                    <a:pt x="7511" y="9651"/>
                  </a:cubicBezTo>
                  <a:cubicBezTo>
                    <a:pt x="7495" y="9685"/>
                    <a:pt x="7502" y="9709"/>
                    <a:pt x="7533" y="9723"/>
                  </a:cubicBezTo>
                  <a:cubicBezTo>
                    <a:pt x="7524" y="9681"/>
                    <a:pt x="7522" y="9638"/>
                    <a:pt x="7529" y="9594"/>
                  </a:cubicBezTo>
                  <a:cubicBezTo>
                    <a:pt x="7526" y="9643"/>
                    <a:pt x="7543" y="9684"/>
                    <a:pt x="7582" y="9720"/>
                  </a:cubicBezTo>
                  <a:cubicBezTo>
                    <a:pt x="7607" y="9665"/>
                    <a:pt x="7638" y="9634"/>
                    <a:pt x="7614" y="9619"/>
                  </a:cubicBezTo>
                  <a:cubicBezTo>
                    <a:pt x="7698" y="9665"/>
                    <a:pt x="8038" y="9735"/>
                    <a:pt x="7980" y="9555"/>
                  </a:cubicBezTo>
                  <a:cubicBezTo>
                    <a:pt x="7973" y="9545"/>
                    <a:pt x="8132" y="9682"/>
                    <a:pt x="8122" y="9683"/>
                  </a:cubicBezTo>
                  <a:cubicBezTo>
                    <a:pt x="8112" y="9536"/>
                    <a:pt x="8243" y="9857"/>
                    <a:pt x="8356" y="9861"/>
                  </a:cubicBezTo>
                  <a:cubicBezTo>
                    <a:pt x="8388" y="9778"/>
                    <a:pt x="8408" y="9859"/>
                    <a:pt x="8438" y="9797"/>
                  </a:cubicBezTo>
                  <a:cubicBezTo>
                    <a:pt x="8434" y="9876"/>
                    <a:pt x="8309" y="10629"/>
                    <a:pt x="8335" y="10674"/>
                  </a:cubicBezTo>
                  <a:cubicBezTo>
                    <a:pt x="8382" y="10695"/>
                    <a:pt x="8433" y="10702"/>
                    <a:pt x="8486" y="10697"/>
                  </a:cubicBezTo>
                  <a:cubicBezTo>
                    <a:pt x="8391" y="10793"/>
                    <a:pt x="8522" y="10660"/>
                    <a:pt x="8412" y="10864"/>
                  </a:cubicBezTo>
                  <a:cubicBezTo>
                    <a:pt x="8374" y="10821"/>
                    <a:pt x="8346" y="10819"/>
                    <a:pt x="8326" y="10858"/>
                  </a:cubicBezTo>
                  <a:cubicBezTo>
                    <a:pt x="8375" y="10915"/>
                    <a:pt x="8445" y="10950"/>
                    <a:pt x="8536" y="10960"/>
                  </a:cubicBezTo>
                  <a:cubicBezTo>
                    <a:pt x="8491" y="10959"/>
                    <a:pt x="8351" y="11040"/>
                    <a:pt x="8341" y="10931"/>
                  </a:cubicBezTo>
                  <a:cubicBezTo>
                    <a:pt x="8328" y="10941"/>
                    <a:pt x="8225" y="11251"/>
                    <a:pt x="8223" y="11276"/>
                  </a:cubicBezTo>
                  <a:cubicBezTo>
                    <a:pt x="8232" y="11147"/>
                    <a:pt x="8160" y="11349"/>
                    <a:pt x="8152" y="11202"/>
                  </a:cubicBezTo>
                  <a:cubicBezTo>
                    <a:pt x="8079" y="11320"/>
                    <a:pt x="8380" y="11482"/>
                    <a:pt x="8397" y="11493"/>
                  </a:cubicBezTo>
                  <a:cubicBezTo>
                    <a:pt x="8306" y="11529"/>
                    <a:pt x="8250" y="11500"/>
                    <a:pt x="8229" y="11406"/>
                  </a:cubicBezTo>
                  <a:cubicBezTo>
                    <a:pt x="8332" y="11562"/>
                    <a:pt x="8422" y="11580"/>
                    <a:pt x="8311" y="11572"/>
                  </a:cubicBezTo>
                  <a:cubicBezTo>
                    <a:pt x="8375" y="11640"/>
                    <a:pt x="8422" y="11785"/>
                    <a:pt x="8566" y="11774"/>
                  </a:cubicBezTo>
                  <a:cubicBezTo>
                    <a:pt x="8525" y="11777"/>
                    <a:pt x="8488" y="11769"/>
                    <a:pt x="8453" y="11752"/>
                  </a:cubicBezTo>
                  <a:cubicBezTo>
                    <a:pt x="8491" y="11783"/>
                    <a:pt x="9220" y="12467"/>
                    <a:pt x="9168" y="12501"/>
                  </a:cubicBezTo>
                  <a:cubicBezTo>
                    <a:pt x="9249" y="12487"/>
                    <a:pt x="9160" y="12715"/>
                    <a:pt x="9241" y="12720"/>
                  </a:cubicBezTo>
                  <a:cubicBezTo>
                    <a:pt x="9151" y="12748"/>
                    <a:pt x="9544" y="12751"/>
                    <a:pt x="9570" y="12753"/>
                  </a:cubicBezTo>
                  <a:cubicBezTo>
                    <a:pt x="8953" y="12786"/>
                    <a:pt x="9736" y="13513"/>
                    <a:pt x="9514" y="13648"/>
                  </a:cubicBezTo>
                  <a:cubicBezTo>
                    <a:pt x="9421" y="13687"/>
                    <a:pt x="9774" y="14474"/>
                    <a:pt x="9654" y="14650"/>
                  </a:cubicBezTo>
                  <a:cubicBezTo>
                    <a:pt x="9467" y="14922"/>
                    <a:pt x="9344" y="15084"/>
                    <a:pt x="9212" y="15408"/>
                  </a:cubicBezTo>
                  <a:cubicBezTo>
                    <a:pt x="9095" y="15694"/>
                    <a:pt x="9003" y="16043"/>
                    <a:pt x="9092" y="16351"/>
                  </a:cubicBezTo>
                  <a:cubicBezTo>
                    <a:pt x="9132" y="16489"/>
                    <a:pt x="9821" y="17741"/>
                    <a:pt x="9963" y="17741"/>
                  </a:cubicBezTo>
                  <a:cubicBezTo>
                    <a:pt x="9762" y="17741"/>
                    <a:pt x="10110" y="19101"/>
                    <a:pt x="10271" y="19304"/>
                  </a:cubicBezTo>
                  <a:cubicBezTo>
                    <a:pt x="10467" y="19551"/>
                    <a:pt x="11221" y="20390"/>
                    <a:pt x="10995" y="20696"/>
                  </a:cubicBezTo>
                  <a:cubicBezTo>
                    <a:pt x="10976" y="20722"/>
                    <a:pt x="10879" y="21137"/>
                    <a:pt x="11049" y="21192"/>
                  </a:cubicBezTo>
                  <a:cubicBezTo>
                    <a:pt x="11041" y="20981"/>
                    <a:pt x="11275" y="21284"/>
                    <a:pt x="11295" y="21261"/>
                  </a:cubicBezTo>
                  <a:cubicBezTo>
                    <a:pt x="11558" y="21325"/>
                    <a:pt x="11627" y="21187"/>
                    <a:pt x="11915" y="21211"/>
                  </a:cubicBezTo>
                  <a:cubicBezTo>
                    <a:pt x="12118" y="21228"/>
                    <a:pt x="12231" y="21051"/>
                    <a:pt x="12433" y="21111"/>
                  </a:cubicBezTo>
                  <a:cubicBezTo>
                    <a:pt x="12557" y="21148"/>
                    <a:pt x="13055" y="21148"/>
                    <a:pt x="13197" y="21096"/>
                  </a:cubicBezTo>
                  <a:cubicBezTo>
                    <a:pt x="13487" y="21249"/>
                    <a:pt x="14616" y="20227"/>
                    <a:pt x="14795" y="19962"/>
                  </a:cubicBezTo>
                  <a:cubicBezTo>
                    <a:pt x="14883" y="19831"/>
                    <a:pt x="15944" y="18713"/>
                    <a:pt x="15374" y="18719"/>
                  </a:cubicBezTo>
                  <a:cubicBezTo>
                    <a:pt x="15503" y="18705"/>
                    <a:pt x="16444" y="18225"/>
                    <a:pt x="16331" y="18066"/>
                  </a:cubicBezTo>
                  <a:cubicBezTo>
                    <a:pt x="16322" y="18081"/>
                    <a:pt x="16307" y="18091"/>
                    <a:pt x="16288" y="18096"/>
                  </a:cubicBezTo>
                  <a:cubicBezTo>
                    <a:pt x="16278" y="17963"/>
                    <a:pt x="16340" y="17741"/>
                    <a:pt x="16370" y="17606"/>
                  </a:cubicBezTo>
                  <a:cubicBezTo>
                    <a:pt x="16354" y="17669"/>
                    <a:pt x="16390" y="17290"/>
                    <a:pt x="16322" y="17674"/>
                  </a:cubicBezTo>
                  <a:cubicBezTo>
                    <a:pt x="16250" y="17636"/>
                    <a:pt x="16196" y="16823"/>
                    <a:pt x="16094" y="16828"/>
                  </a:cubicBezTo>
                  <a:cubicBezTo>
                    <a:pt x="16092" y="16829"/>
                    <a:pt x="17028" y="16507"/>
                    <a:pt x="16824" y="16320"/>
                  </a:cubicBezTo>
                  <a:cubicBezTo>
                    <a:pt x="16888" y="16366"/>
                    <a:pt x="17800" y="15908"/>
                    <a:pt x="17801" y="15839"/>
                  </a:cubicBezTo>
                  <a:cubicBezTo>
                    <a:pt x="18221" y="15419"/>
                    <a:pt x="18083" y="15048"/>
                    <a:pt x="18033" y="14449"/>
                  </a:cubicBezTo>
                  <a:cubicBezTo>
                    <a:pt x="17999" y="14034"/>
                    <a:pt x="17650" y="13731"/>
                    <a:pt x="17704" y="13243"/>
                  </a:cubicBezTo>
                  <a:cubicBezTo>
                    <a:pt x="17734" y="12973"/>
                    <a:pt x="17375" y="12669"/>
                    <a:pt x="17708" y="12389"/>
                  </a:cubicBezTo>
                  <a:cubicBezTo>
                    <a:pt x="17816" y="12299"/>
                    <a:pt x="18228" y="11641"/>
                    <a:pt x="18206" y="11599"/>
                  </a:cubicBezTo>
                  <a:cubicBezTo>
                    <a:pt x="18170" y="11551"/>
                    <a:pt x="19748" y="10344"/>
                    <a:pt x="19932" y="10186"/>
                  </a:cubicBezTo>
                  <a:cubicBezTo>
                    <a:pt x="20128" y="10018"/>
                    <a:pt x="21595" y="8009"/>
                    <a:pt x="21390" y="7896"/>
                  </a:cubicBezTo>
                  <a:cubicBezTo>
                    <a:pt x="21399" y="7930"/>
                    <a:pt x="21409" y="7907"/>
                    <a:pt x="21390" y="7896"/>
                  </a:cubicBezTo>
                  <a:close/>
                  <a:moveTo>
                    <a:pt x="21390" y="7896"/>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22" name="Google Shape;122;p27"/>
            <p:cNvSpPr/>
            <p:nvPr/>
          </p:nvSpPr>
          <p:spPr>
            <a:xfrm>
              <a:off x="2247" y="0"/>
              <a:ext cx="1709" cy="645"/>
            </a:xfrm>
            <a:custGeom>
              <a:avLst/>
              <a:gdLst/>
              <a:ahLst/>
              <a:cxnLst/>
              <a:rect l="l" t="t" r="r" b="b"/>
              <a:pathLst>
                <a:path w="21600" h="20728" extrusionOk="0">
                  <a:moveTo>
                    <a:pt x="19190" y="3581"/>
                  </a:moveTo>
                  <a:cubicBezTo>
                    <a:pt x="19719" y="3041"/>
                    <a:pt x="20239" y="2511"/>
                    <a:pt x="20772" y="1968"/>
                  </a:cubicBezTo>
                  <a:cubicBezTo>
                    <a:pt x="21043" y="1691"/>
                    <a:pt x="21318" y="1411"/>
                    <a:pt x="21600" y="1125"/>
                  </a:cubicBezTo>
                  <a:cubicBezTo>
                    <a:pt x="21599" y="1125"/>
                    <a:pt x="21599" y="1125"/>
                    <a:pt x="21599" y="1125"/>
                  </a:cubicBezTo>
                  <a:cubicBezTo>
                    <a:pt x="21599" y="1124"/>
                    <a:pt x="21600" y="1124"/>
                    <a:pt x="21600" y="1124"/>
                  </a:cubicBezTo>
                  <a:cubicBezTo>
                    <a:pt x="20832" y="1231"/>
                    <a:pt x="20097" y="1334"/>
                    <a:pt x="19343" y="1439"/>
                  </a:cubicBezTo>
                  <a:cubicBezTo>
                    <a:pt x="19361" y="1368"/>
                    <a:pt x="19379" y="1298"/>
                    <a:pt x="19397" y="1229"/>
                  </a:cubicBezTo>
                  <a:cubicBezTo>
                    <a:pt x="19427" y="1107"/>
                    <a:pt x="19457" y="992"/>
                    <a:pt x="19485" y="882"/>
                  </a:cubicBezTo>
                  <a:cubicBezTo>
                    <a:pt x="19509" y="787"/>
                    <a:pt x="19532" y="695"/>
                    <a:pt x="19554" y="612"/>
                  </a:cubicBezTo>
                  <a:cubicBezTo>
                    <a:pt x="17741" y="-627"/>
                    <a:pt x="15944" y="423"/>
                    <a:pt x="14052" y="270"/>
                  </a:cubicBezTo>
                  <a:cubicBezTo>
                    <a:pt x="14052" y="270"/>
                    <a:pt x="14052" y="271"/>
                    <a:pt x="14052" y="271"/>
                  </a:cubicBezTo>
                  <a:cubicBezTo>
                    <a:pt x="14052" y="271"/>
                    <a:pt x="14052" y="271"/>
                    <a:pt x="14052" y="271"/>
                  </a:cubicBezTo>
                  <a:cubicBezTo>
                    <a:pt x="14185" y="633"/>
                    <a:pt x="14223" y="737"/>
                    <a:pt x="14304" y="958"/>
                  </a:cubicBezTo>
                  <a:cubicBezTo>
                    <a:pt x="14159" y="958"/>
                    <a:pt x="14075" y="977"/>
                    <a:pt x="13992" y="955"/>
                  </a:cubicBezTo>
                  <a:cubicBezTo>
                    <a:pt x="13831" y="912"/>
                    <a:pt x="13668" y="827"/>
                    <a:pt x="13507" y="768"/>
                  </a:cubicBezTo>
                  <a:cubicBezTo>
                    <a:pt x="13193" y="653"/>
                    <a:pt x="12882" y="642"/>
                    <a:pt x="12585" y="1260"/>
                  </a:cubicBezTo>
                  <a:cubicBezTo>
                    <a:pt x="12538" y="1358"/>
                    <a:pt x="12456" y="1366"/>
                    <a:pt x="12371" y="1348"/>
                  </a:cubicBezTo>
                  <a:cubicBezTo>
                    <a:pt x="12313" y="1335"/>
                    <a:pt x="12253" y="1310"/>
                    <a:pt x="12202" y="1291"/>
                  </a:cubicBezTo>
                  <a:cubicBezTo>
                    <a:pt x="12016" y="1222"/>
                    <a:pt x="11830" y="1008"/>
                    <a:pt x="11649" y="981"/>
                  </a:cubicBezTo>
                  <a:cubicBezTo>
                    <a:pt x="11619" y="977"/>
                    <a:pt x="11590" y="976"/>
                    <a:pt x="11561" y="983"/>
                  </a:cubicBezTo>
                  <a:cubicBezTo>
                    <a:pt x="11208" y="1068"/>
                    <a:pt x="10858" y="1201"/>
                    <a:pt x="10508" y="1336"/>
                  </a:cubicBezTo>
                  <a:cubicBezTo>
                    <a:pt x="10266" y="1429"/>
                    <a:pt x="10025" y="1523"/>
                    <a:pt x="9783" y="1604"/>
                  </a:cubicBezTo>
                  <a:cubicBezTo>
                    <a:pt x="9766" y="1610"/>
                    <a:pt x="9748" y="1608"/>
                    <a:pt x="9730" y="1608"/>
                  </a:cubicBezTo>
                  <a:cubicBezTo>
                    <a:pt x="9636" y="1607"/>
                    <a:pt x="9538" y="1541"/>
                    <a:pt x="9442" y="1513"/>
                  </a:cubicBezTo>
                  <a:cubicBezTo>
                    <a:pt x="9442" y="1486"/>
                    <a:pt x="9443" y="1458"/>
                    <a:pt x="9444" y="1430"/>
                  </a:cubicBezTo>
                  <a:cubicBezTo>
                    <a:pt x="9448" y="1332"/>
                    <a:pt x="9451" y="1234"/>
                    <a:pt x="9455" y="1136"/>
                  </a:cubicBezTo>
                  <a:cubicBezTo>
                    <a:pt x="9773" y="1040"/>
                    <a:pt x="10090" y="945"/>
                    <a:pt x="10408" y="849"/>
                  </a:cubicBezTo>
                  <a:cubicBezTo>
                    <a:pt x="10407" y="849"/>
                    <a:pt x="10407" y="849"/>
                    <a:pt x="10406" y="849"/>
                  </a:cubicBezTo>
                  <a:cubicBezTo>
                    <a:pt x="10407" y="849"/>
                    <a:pt x="10407" y="849"/>
                    <a:pt x="10408" y="849"/>
                  </a:cubicBezTo>
                  <a:cubicBezTo>
                    <a:pt x="9248" y="366"/>
                    <a:pt x="8095" y="310"/>
                    <a:pt x="6948" y="451"/>
                  </a:cubicBezTo>
                  <a:cubicBezTo>
                    <a:pt x="6945" y="451"/>
                    <a:pt x="6943" y="451"/>
                    <a:pt x="6941" y="451"/>
                  </a:cubicBezTo>
                  <a:cubicBezTo>
                    <a:pt x="6932" y="452"/>
                    <a:pt x="6923" y="454"/>
                    <a:pt x="6914" y="455"/>
                  </a:cubicBezTo>
                  <a:cubicBezTo>
                    <a:pt x="5774" y="599"/>
                    <a:pt x="4640" y="935"/>
                    <a:pt x="3513" y="1240"/>
                  </a:cubicBezTo>
                  <a:lnTo>
                    <a:pt x="3513" y="1241"/>
                  </a:lnTo>
                  <a:cubicBezTo>
                    <a:pt x="3513" y="1241"/>
                    <a:pt x="3513" y="1241"/>
                    <a:pt x="3513" y="1241"/>
                  </a:cubicBezTo>
                  <a:cubicBezTo>
                    <a:pt x="3513" y="1582"/>
                    <a:pt x="3513" y="1837"/>
                    <a:pt x="3513" y="2092"/>
                  </a:cubicBezTo>
                  <a:cubicBezTo>
                    <a:pt x="3494" y="2089"/>
                    <a:pt x="3474" y="2088"/>
                    <a:pt x="3455" y="2087"/>
                  </a:cubicBezTo>
                  <a:cubicBezTo>
                    <a:pt x="3369" y="2084"/>
                    <a:pt x="3282" y="2095"/>
                    <a:pt x="3206" y="2024"/>
                  </a:cubicBezTo>
                  <a:cubicBezTo>
                    <a:pt x="3085" y="1914"/>
                    <a:pt x="2959" y="1669"/>
                    <a:pt x="2842" y="1537"/>
                  </a:cubicBezTo>
                  <a:cubicBezTo>
                    <a:pt x="2781" y="1467"/>
                    <a:pt x="2722" y="1427"/>
                    <a:pt x="2669" y="1457"/>
                  </a:cubicBezTo>
                  <a:cubicBezTo>
                    <a:pt x="2388" y="1613"/>
                    <a:pt x="2117" y="1883"/>
                    <a:pt x="1847" y="2155"/>
                  </a:cubicBezTo>
                  <a:cubicBezTo>
                    <a:pt x="1818" y="2184"/>
                    <a:pt x="1789" y="2213"/>
                    <a:pt x="1760" y="2242"/>
                  </a:cubicBezTo>
                  <a:cubicBezTo>
                    <a:pt x="1671" y="2332"/>
                    <a:pt x="1581" y="2422"/>
                    <a:pt x="1491" y="2505"/>
                  </a:cubicBezTo>
                  <a:cubicBezTo>
                    <a:pt x="1528" y="2877"/>
                    <a:pt x="1577" y="3155"/>
                    <a:pt x="1643" y="3355"/>
                  </a:cubicBezTo>
                  <a:cubicBezTo>
                    <a:pt x="1766" y="3731"/>
                    <a:pt x="1949" y="3828"/>
                    <a:pt x="2228" y="3714"/>
                  </a:cubicBezTo>
                  <a:cubicBezTo>
                    <a:pt x="2533" y="3588"/>
                    <a:pt x="2865" y="3879"/>
                    <a:pt x="3188" y="4031"/>
                  </a:cubicBezTo>
                  <a:cubicBezTo>
                    <a:pt x="3214" y="4043"/>
                    <a:pt x="3240" y="4057"/>
                    <a:pt x="3265" y="4067"/>
                  </a:cubicBezTo>
                  <a:cubicBezTo>
                    <a:pt x="2913" y="4358"/>
                    <a:pt x="2565" y="4592"/>
                    <a:pt x="2218" y="4775"/>
                  </a:cubicBezTo>
                  <a:cubicBezTo>
                    <a:pt x="1964" y="4910"/>
                    <a:pt x="1709" y="5018"/>
                    <a:pt x="1454" y="5097"/>
                  </a:cubicBezTo>
                  <a:cubicBezTo>
                    <a:pt x="1452" y="5097"/>
                    <a:pt x="1450" y="5097"/>
                    <a:pt x="1448" y="5098"/>
                  </a:cubicBezTo>
                  <a:cubicBezTo>
                    <a:pt x="1422" y="5105"/>
                    <a:pt x="1396" y="5109"/>
                    <a:pt x="1370" y="5109"/>
                  </a:cubicBezTo>
                  <a:cubicBezTo>
                    <a:pt x="1364" y="5109"/>
                    <a:pt x="1359" y="5109"/>
                    <a:pt x="1354" y="5109"/>
                  </a:cubicBezTo>
                  <a:cubicBezTo>
                    <a:pt x="1327" y="5108"/>
                    <a:pt x="1300" y="5105"/>
                    <a:pt x="1273" y="5098"/>
                  </a:cubicBezTo>
                  <a:cubicBezTo>
                    <a:pt x="1271" y="5098"/>
                    <a:pt x="1270" y="5098"/>
                    <a:pt x="1268" y="5097"/>
                  </a:cubicBezTo>
                  <a:cubicBezTo>
                    <a:pt x="1244" y="5091"/>
                    <a:pt x="1219" y="5082"/>
                    <a:pt x="1194" y="5072"/>
                  </a:cubicBezTo>
                  <a:cubicBezTo>
                    <a:pt x="1033" y="5007"/>
                    <a:pt x="867" y="4874"/>
                    <a:pt x="703" y="4797"/>
                  </a:cubicBezTo>
                  <a:cubicBezTo>
                    <a:pt x="702" y="4797"/>
                    <a:pt x="702" y="4797"/>
                    <a:pt x="702" y="4797"/>
                  </a:cubicBezTo>
                  <a:cubicBezTo>
                    <a:pt x="825" y="4666"/>
                    <a:pt x="948" y="4540"/>
                    <a:pt x="1069" y="4415"/>
                  </a:cubicBezTo>
                  <a:cubicBezTo>
                    <a:pt x="1094" y="4390"/>
                    <a:pt x="1118" y="4365"/>
                    <a:pt x="1143" y="4340"/>
                  </a:cubicBezTo>
                  <a:cubicBezTo>
                    <a:pt x="903" y="3196"/>
                    <a:pt x="800" y="3107"/>
                    <a:pt x="177" y="4135"/>
                  </a:cubicBezTo>
                  <a:cubicBezTo>
                    <a:pt x="177" y="4135"/>
                    <a:pt x="177" y="4136"/>
                    <a:pt x="177" y="4136"/>
                  </a:cubicBezTo>
                  <a:cubicBezTo>
                    <a:pt x="177" y="4136"/>
                    <a:pt x="177" y="4136"/>
                    <a:pt x="177" y="4136"/>
                  </a:cubicBezTo>
                  <a:cubicBezTo>
                    <a:pt x="354" y="4364"/>
                    <a:pt x="532" y="4591"/>
                    <a:pt x="710" y="4819"/>
                  </a:cubicBezTo>
                  <a:lnTo>
                    <a:pt x="14" y="4819"/>
                  </a:lnTo>
                  <a:cubicBezTo>
                    <a:pt x="14" y="4820"/>
                    <a:pt x="14" y="4820"/>
                    <a:pt x="14" y="4820"/>
                  </a:cubicBezTo>
                  <a:cubicBezTo>
                    <a:pt x="14" y="4820"/>
                    <a:pt x="14" y="4820"/>
                    <a:pt x="14" y="4820"/>
                  </a:cubicBezTo>
                  <a:cubicBezTo>
                    <a:pt x="9" y="4929"/>
                    <a:pt x="5" y="5039"/>
                    <a:pt x="0" y="5148"/>
                  </a:cubicBezTo>
                  <a:cubicBezTo>
                    <a:pt x="149" y="5262"/>
                    <a:pt x="298" y="5376"/>
                    <a:pt x="447" y="5489"/>
                  </a:cubicBezTo>
                  <a:cubicBezTo>
                    <a:pt x="512" y="5540"/>
                    <a:pt x="578" y="5590"/>
                    <a:pt x="644" y="5641"/>
                  </a:cubicBezTo>
                  <a:cubicBezTo>
                    <a:pt x="584" y="5967"/>
                    <a:pt x="523" y="6300"/>
                    <a:pt x="460" y="6637"/>
                  </a:cubicBezTo>
                  <a:cubicBezTo>
                    <a:pt x="460" y="6638"/>
                    <a:pt x="460" y="6638"/>
                    <a:pt x="460" y="6638"/>
                  </a:cubicBezTo>
                  <a:cubicBezTo>
                    <a:pt x="460" y="6638"/>
                    <a:pt x="460" y="6638"/>
                    <a:pt x="460" y="6639"/>
                  </a:cubicBezTo>
                  <a:cubicBezTo>
                    <a:pt x="487" y="6669"/>
                    <a:pt x="507" y="6693"/>
                    <a:pt x="523" y="6715"/>
                  </a:cubicBezTo>
                  <a:cubicBezTo>
                    <a:pt x="554" y="6755"/>
                    <a:pt x="573" y="6780"/>
                    <a:pt x="590" y="6780"/>
                  </a:cubicBezTo>
                  <a:cubicBezTo>
                    <a:pt x="823" y="6774"/>
                    <a:pt x="1055" y="6770"/>
                    <a:pt x="1288" y="6765"/>
                  </a:cubicBezTo>
                  <a:cubicBezTo>
                    <a:pt x="2033" y="6751"/>
                    <a:pt x="2777" y="6734"/>
                    <a:pt x="3522" y="6685"/>
                  </a:cubicBezTo>
                  <a:cubicBezTo>
                    <a:pt x="3560" y="6682"/>
                    <a:pt x="3599" y="6635"/>
                    <a:pt x="3637" y="6568"/>
                  </a:cubicBezTo>
                  <a:cubicBezTo>
                    <a:pt x="3702" y="6453"/>
                    <a:pt x="3768" y="6278"/>
                    <a:pt x="3833" y="6162"/>
                  </a:cubicBezTo>
                  <a:cubicBezTo>
                    <a:pt x="3828" y="6112"/>
                    <a:pt x="3822" y="6061"/>
                    <a:pt x="3816" y="6011"/>
                  </a:cubicBezTo>
                  <a:cubicBezTo>
                    <a:pt x="3812" y="5973"/>
                    <a:pt x="3808" y="5935"/>
                    <a:pt x="3804" y="5897"/>
                  </a:cubicBezTo>
                  <a:cubicBezTo>
                    <a:pt x="3804" y="5897"/>
                    <a:pt x="3804" y="5897"/>
                    <a:pt x="3804" y="5897"/>
                  </a:cubicBezTo>
                  <a:cubicBezTo>
                    <a:pt x="3804" y="5896"/>
                    <a:pt x="3804" y="5896"/>
                    <a:pt x="3804" y="5896"/>
                  </a:cubicBezTo>
                  <a:lnTo>
                    <a:pt x="1512" y="5896"/>
                  </a:lnTo>
                  <a:cubicBezTo>
                    <a:pt x="1509" y="5747"/>
                    <a:pt x="1506" y="5596"/>
                    <a:pt x="1503" y="5448"/>
                  </a:cubicBezTo>
                  <a:cubicBezTo>
                    <a:pt x="1731" y="5381"/>
                    <a:pt x="1958" y="5268"/>
                    <a:pt x="2186" y="5259"/>
                  </a:cubicBezTo>
                  <a:cubicBezTo>
                    <a:pt x="2320" y="5252"/>
                    <a:pt x="2455" y="5279"/>
                    <a:pt x="2590" y="5312"/>
                  </a:cubicBezTo>
                  <a:cubicBezTo>
                    <a:pt x="2632" y="5323"/>
                    <a:pt x="2675" y="5334"/>
                    <a:pt x="2718" y="5345"/>
                  </a:cubicBezTo>
                  <a:cubicBezTo>
                    <a:pt x="2772" y="5359"/>
                    <a:pt x="2825" y="5373"/>
                    <a:pt x="2879" y="5385"/>
                  </a:cubicBezTo>
                  <a:cubicBezTo>
                    <a:pt x="2974" y="5407"/>
                    <a:pt x="3069" y="5434"/>
                    <a:pt x="3164" y="5463"/>
                  </a:cubicBezTo>
                  <a:cubicBezTo>
                    <a:pt x="3447" y="5548"/>
                    <a:pt x="3730" y="5643"/>
                    <a:pt x="4012" y="5628"/>
                  </a:cubicBezTo>
                  <a:cubicBezTo>
                    <a:pt x="4154" y="5620"/>
                    <a:pt x="4296" y="5516"/>
                    <a:pt x="4446" y="5391"/>
                  </a:cubicBezTo>
                  <a:cubicBezTo>
                    <a:pt x="4553" y="5302"/>
                    <a:pt x="4665" y="5202"/>
                    <a:pt x="4785" y="5119"/>
                  </a:cubicBezTo>
                  <a:cubicBezTo>
                    <a:pt x="4785" y="5119"/>
                    <a:pt x="4785" y="5118"/>
                    <a:pt x="4785" y="5118"/>
                  </a:cubicBezTo>
                  <a:cubicBezTo>
                    <a:pt x="4785" y="5118"/>
                    <a:pt x="4786" y="5118"/>
                    <a:pt x="4786" y="5118"/>
                  </a:cubicBezTo>
                  <a:cubicBezTo>
                    <a:pt x="4637" y="4880"/>
                    <a:pt x="4543" y="4728"/>
                    <a:pt x="4435" y="4555"/>
                  </a:cubicBezTo>
                  <a:cubicBezTo>
                    <a:pt x="4992" y="4226"/>
                    <a:pt x="5525" y="3944"/>
                    <a:pt x="6050" y="3594"/>
                  </a:cubicBezTo>
                  <a:cubicBezTo>
                    <a:pt x="6203" y="3492"/>
                    <a:pt x="6346" y="3293"/>
                    <a:pt x="6494" y="3128"/>
                  </a:cubicBezTo>
                  <a:cubicBezTo>
                    <a:pt x="6555" y="3060"/>
                    <a:pt x="6616" y="2997"/>
                    <a:pt x="6679" y="2950"/>
                  </a:cubicBezTo>
                  <a:cubicBezTo>
                    <a:pt x="6736" y="2909"/>
                    <a:pt x="6793" y="2874"/>
                    <a:pt x="6850" y="2841"/>
                  </a:cubicBezTo>
                  <a:cubicBezTo>
                    <a:pt x="7128" y="2680"/>
                    <a:pt x="7415" y="2588"/>
                    <a:pt x="7678" y="2330"/>
                  </a:cubicBezTo>
                  <a:cubicBezTo>
                    <a:pt x="7722" y="2287"/>
                    <a:pt x="7763" y="2248"/>
                    <a:pt x="7802" y="2212"/>
                  </a:cubicBezTo>
                  <a:cubicBezTo>
                    <a:pt x="7982" y="2048"/>
                    <a:pt x="8112" y="1973"/>
                    <a:pt x="8250" y="2023"/>
                  </a:cubicBezTo>
                  <a:cubicBezTo>
                    <a:pt x="8381" y="2071"/>
                    <a:pt x="8520" y="2230"/>
                    <a:pt x="8718" y="2530"/>
                  </a:cubicBezTo>
                  <a:cubicBezTo>
                    <a:pt x="8638" y="2594"/>
                    <a:pt x="8559" y="2656"/>
                    <a:pt x="8480" y="2719"/>
                  </a:cubicBezTo>
                  <a:cubicBezTo>
                    <a:pt x="7973" y="3121"/>
                    <a:pt x="7483" y="3510"/>
                    <a:pt x="6996" y="3895"/>
                  </a:cubicBezTo>
                  <a:cubicBezTo>
                    <a:pt x="6986" y="3903"/>
                    <a:pt x="6975" y="3912"/>
                    <a:pt x="6965" y="3920"/>
                  </a:cubicBezTo>
                  <a:cubicBezTo>
                    <a:pt x="6883" y="3984"/>
                    <a:pt x="6802" y="4049"/>
                    <a:pt x="6720" y="4113"/>
                  </a:cubicBezTo>
                  <a:lnTo>
                    <a:pt x="6720" y="4114"/>
                  </a:lnTo>
                  <a:cubicBezTo>
                    <a:pt x="6719" y="4114"/>
                    <a:pt x="6719" y="4114"/>
                    <a:pt x="6719" y="4114"/>
                  </a:cubicBezTo>
                  <a:cubicBezTo>
                    <a:pt x="6719" y="4115"/>
                    <a:pt x="6719" y="4115"/>
                    <a:pt x="6720" y="4115"/>
                  </a:cubicBezTo>
                  <a:lnTo>
                    <a:pt x="6720" y="4116"/>
                  </a:lnTo>
                  <a:cubicBezTo>
                    <a:pt x="6746" y="4153"/>
                    <a:pt x="6772" y="4191"/>
                    <a:pt x="6798" y="4229"/>
                  </a:cubicBezTo>
                  <a:cubicBezTo>
                    <a:pt x="6818" y="4259"/>
                    <a:pt x="6839" y="4289"/>
                    <a:pt x="6860" y="4322"/>
                  </a:cubicBezTo>
                  <a:cubicBezTo>
                    <a:pt x="6892" y="4367"/>
                    <a:pt x="6926" y="4418"/>
                    <a:pt x="6962" y="4470"/>
                  </a:cubicBezTo>
                  <a:cubicBezTo>
                    <a:pt x="6982" y="4500"/>
                    <a:pt x="7002" y="4529"/>
                    <a:pt x="7024" y="4562"/>
                  </a:cubicBezTo>
                  <a:cubicBezTo>
                    <a:pt x="6930" y="4596"/>
                    <a:pt x="6846" y="4627"/>
                    <a:pt x="6768" y="4657"/>
                  </a:cubicBezTo>
                  <a:cubicBezTo>
                    <a:pt x="6691" y="4685"/>
                    <a:pt x="6619" y="4712"/>
                    <a:pt x="6547" y="4738"/>
                  </a:cubicBezTo>
                  <a:cubicBezTo>
                    <a:pt x="6537" y="4826"/>
                    <a:pt x="6528" y="4913"/>
                    <a:pt x="6518" y="5001"/>
                  </a:cubicBezTo>
                  <a:cubicBezTo>
                    <a:pt x="6518" y="5001"/>
                    <a:pt x="6519" y="5001"/>
                    <a:pt x="6519" y="5001"/>
                  </a:cubicBezTo>
                  <a:cubicBezTo>
                    <a:pt x="6519" y="5001"/>
                    <a:pt x="6519" y="5001"/>
                    <a:pt x="6519" y="5001"/>
                  </a:cubicBezTo>
                  <a:cubicBezTo>
                    <a:pt x="6551" y="5035"/>
                    <a:pt x="6583" y="5073"/>
                    <a:pt x="6616" y="5113"/>
                  </a:cubicBezTo>
                  <a:cubicBezTo>
                    <a:pt x="6819" y="5360"/>
                    <a:pt x="7020" y="5680"/>
                    <a:pt x="7228" y="5712"/>
                  </a:cubicBezTo>
                  <a:cubicBezTo>
                    <a:pt x="7286" y="5721"/>
                    <a:pt x="7345" y="5724"/>
                    <a:pt x="7404" y="5725"/>
                  </a:cubicBezTo>
                  <a:cubicBezTo>
                    <a:pt x="7796" y="5727"/>
                    <a:pt x="8191" y="5563"/>
                    <a:pt x="8585" y="5579"/>
                  </a:cubicBezTo>
                  <a:cubicBezTo>
                    <a:pt x="8932" y="5589"/>
                    <a:pt x="9350" y="5785"/>
                    <a:pt x="9395" y="6800"/>
                  </a:cubicBezTo>
                  <a:cubicBezTo>
                    <a:pt x="9403" y="6969"/>
                    <a:pt x="9402" y="7141"/>
                    <a:pt x="9398" y="7315"/>
                  </a:cubicBezTo>
                  <a:cubicBezTo>
                    <a:pt x="9389" y="7713"/>
                    <a:pt x="9355" y="8123"/>
                    <a:pt x="9313" y="8551"/>
                  </a:cubicBezTo>
                  <a:cubicBezTo>
                    <a:pt x="9276" y="8940"/>
                    <a:pt x="9234" y="9343"/>
                    <a:pt x="9204" y="9763"/>
                  </a:cubicBezTo>
                  <a:cubicBezTo>
                    <a:pt x="9204" y="9763"/>
                    <a:pt x="9204" y="9763"/>
                    <a:pt x="9204" y="9763"/>
                  </a:cubicBezTo>
                  <a:cubicBezTo>
                    <a:pt x="9204" y="9763"/>
                    <a:pt x="9204" y="9763"/>
                    <a:pt x="9204" y="9763"/>
                  </a:cubicBezTo>
                  <a:cubicBezTo>
                    <a:pt x="9219" y="9746"/>
                    <a:pt x="9236" y="9726"/>
                    <a:pt x="9252" y="9708"/>
                  </a:cubicBezTo>
                  <a:cubicBezTo>
                    <a:pt x="9388" y="9548"/>
                    <a:pt x="9555" y="9352"/>
                    <a:pt x="9724" y="9153"/>
                  </a:cubicBezTo>
                  <a:cubicBezTo>
                    <a:pt x="9759" y="9314"/>
                    <a:pt x="9795" y="9477"/>
                    <a:pt x="9830" y="9638"/>
                  </a:cubicBezTo>
                  <a:cubicBezTo>
                    <a:pt x="9881" y="9871"/>
                    <a:pt x="9931" y="10103"/>
                    <a:pt x="9982" y="10338"/>
                  </a:cubicBezTo>
                  <a:cubicBezTo>
                    <a:pt x="9917" y="10243"/>
                    <a:pt x="9855" y="10177"/>
                    <a:pt x="9797" y="10134"/>
                  </a:cubicBezTo>
                  <a:cubicBezTo>
                    <a:pt x="9468" y="9890"/>
                    <a:pt x="9254" y="10423"/>
                    <a:pt x="9035" y="10947"/>
                  </a:cubicBezTo>
                  <a:cubicBezTo>
                    <a:pt x="8985" y="11066"/>
                    <a:pt x="8935" y="11186"/>
                    <a:pt x="8883" y="11295"/>
                  </a:cubicBezTo>
                  <a:cubicBezTo>
                    <a:pt x="9273" y="12146"/>
                    <a:pt x="9585" y="11333"/>
                    <a:pt x="9955" y="11060"/>
                  </a:cubicBezTo>
                  <a:cubicBezTo>
                    <a:pt x="9849" y="11560"/>
                    <a:pt x="9710" y="12159"/>
                    <a:pt x="9550" y="12198"/>
                  </a:cubicBezTo>
                  <a:cubicBezTo>
                    <a:pt x="9064" y="12316"/>
                    <a:pt x="8852" y="12888"/>
                    <a:pt x="8648" y="14027"/>
                  </a:cubicBezTo>
                  <a:cubicBezTo>
                    <a:pt x="8609" y="14245"/>
                    <a:pt x="8596" y="14426"/>
                    <a:pt x="8597" y="14587"/>
                  </a:cubicBezTo>
                  <a:cubicBezTo>
                    <a:pt x="8599" y="14998"/>
                    <a:pt x="8696" y="15271"/>
                    <a:pt x="8716" y="15633"/>
                  </a:cubicBezTo>
                  <a:cubicBezTo>
                    <a:pt x="8721" y="15723"/>
                    <a:pt x="8728" y="15812"/>
                    <a:pt x="8733" y="15902"/>
                  </a:cubicBezTo>
                  <a:cubicBezTo>
                    <a:pt x="8798" y="16987"/>
                    <a:pt x="8891" y="18066"/>
                    <a:pt x="9010" y="19120"/>
                  </a:cubicBezTo>
                  <a:cubicBezTo>
                    <a:pt x="9028" y="19280"/>
                    <a:pt x="9105" y="19411"/>
                    <a:pt x="9193" y="19521"/>
                  </a:cubicBezTo>
                  <a:cubicBezTo>
                    <a:pt x="9251" y="19594"/>
                    <a:pt x="9314" y="19658"/>
                    <a:pt x="9367" y="19714"/>
                  </a:cubicBezTo>
                  <a:cubicBezTo>
                    <a:pt x="9378" y="19725"/>
                    <a:pt x="9389" y="19734"/>
                    <a:pt x="9400" y="19743"/>
                  </a:cubicBezTo>
                  <a:cubicBezTo>
                    <a:pt x="9458" y="19796"/>
                    <a:pt x="9521" y="19833"/>
                    <a:pt x="9584" y="19866"/>
                  </a:cubicBezTo>
                  <a:cubicBezTo>
                    <a:pt x="9718" y="19937"/>
                    <a:pt x="9851" y="20002"/>
                    <a:pt x="9932" y="20207"/>
                  </a:cubicBezTo>
                  <a:cubicBezTo>
                    <a:pt x="10233" y="20973"/>
                    <a:pt x="10446" y="20860"/>
                    <a:pt x="10692" y="20085"/>
                  </a:cubicBezTo>
                  <a:cubicBezTo>
                    <a:pt x="10754" y="19886"/>
                    <a:pt x="10813" y="19676"/>
                    <a:pt x="10869" y="19462"/>
                  </a:cubicBezTo>
                  <a:cubicBezTo>
                    <a:pt x="11118" y="18524"/>
                    <a:pt x="11338" y="17514"/>
                    <a:pt x="11795" y="17061"/>
                  </a:cubicBezTo>
                  <a:cubicBezTo>
                    <a:pt x="11831" y="17025"/>
                    <a:pt x="11842" y="16831"/>
                    <a:pt x="11867" y="16714"/>
                  </a:cubicBezTo>
                  <a:cubicBezTo>
                    <a:pt x="11869" y="16710"/>
                    <a:pt x="11870" y="16705"/>
                    <a:pt x="11871" y="16701"/>
                  </a:cubicBezTo>
                  <a:cubicBezTo>
                    <a:pt x="11928" y="16434"/>
                    <a:pt x="11993" y="16179"/>
                    <a:pt x="12068" y="15953"/>
                  </a:cubicBezTo>
                  <a:cubicBezTo>
                    <a:pt x="12196" y="15570"/>
                    <a:pt x="12351" y="15268"/>
                    <a:pt x="12546" y="15121"/>
                  </a:cubicBezTo>
                  <a:cubicBezTo>
                    <a:pt x="12749" y="14966"/>
                    <a:pt x="12956" y="14840"/>
                    <a:pt x="13163" y="14718"/>
                  </a:cubicBezTo>
                  <a:cubicBezTo>
                    <a:pt x="13382" y="14590"/>
                    <a:pt x="13601" y="14465"/>
                    <a:pt x="13817" y="14317"/>
                  </a:cubicBezTo>
                  <a:cubicBezTo>
                    <a:pt x="13938" y="14234"/>
                    <a:pt x="14058" y="14146"/>
                    <a:pt x="14176" y="14044"/>
                  </a:cubicBezTo>
                  <a:cubicBezTo>
                    <a:pt x="14365" y="13881"/>
                    <a:pt x="14534" y="13578"/>
                    <a:pt x="14716" y="13244"/>
                  </a:cubicBezTo>
                  <a:cubicBezTo>
                    <a:pt x="14817" y="13059"/>
                    <a:pt x="14921" y="12865"/>
                    <a:pt x="15035" y="12678"/>
                  </a:cubicBezTo>
                  <a:cubicBezTo>
                    <a:pt x="15036" y="12678"/>
                    <a:pt x="15036" y="12678"/>
                    <a:pt x="15037" y="12678"/>
                  </a:cubicBezTo>
                  <a:cubicBezTo>
                    <a:pt x="15993" y="12726"/>
                    <a:pt x="16952" y="11934"/>
                    <a:pt x="17893" y="10953"/>
                  </a:cubicBezTo>
                  <a:cubicBezTo>
                    <a:pt x="17889" y="10847"/>
                    <a:pt x="17884" y="10743"/>
                    <a:pt x="17880" y="10638"/>
                  </a:cubicBezTo>
                  <a:lnTo>
                    <a:pt x="16986" y="10638"/>
                  </a:lnTo>
                  <a:cubicBezTo>
                    <a:pt x="17008" y="10576"/>
                    <a:pt x="17029" y="10514"/>
                    <a:pt x="17051" y="10452"/>
                  </a:cubicBezTo>
                  <a:cubicBezTo>
                    <a:pt x="17123" y="10242"/>
                    <a:pt x="17195" y="10033"/>
                    <a:pt x="17267" y="9826"/>
                  </a:cubicBezTo>
                  <a:cubicBezTo>
                    <a:pt x="17325" y="9877"/>
                    <a:pt x="17383" y="9928"/>
                    <a:pt x="17442" y="9979"/>
                  </a:cubicBezTo>
                  <a:cubicBezTo>
                    <a:pt x="17507" y="10036"/>
                    <a:pt x="17573" y="10094"/>
                    <a:pt x="17642" y="10154"/>
                  </a:cubicBezTo>
                  <a:cubicBezTo>
                    <a:pt x="17814" y="10305"/>
                    <a:pt x="18000" y="10469"/>
                    <a:pt x="18222" y="10665"/>
                  </a:cubicBezTo>
                  <a:cubicBezTo>
                    <a:pt x="18222" y="10665"/>
                    <a:pt x="18222" y="10664"/>
                    <a:pt x="18222" y="10664"/>
                  </a:cubicBezTo>
                  <a:cubicBezTo>
                    <a:pt x="18222" y="10664"/>
                    <a:pt x="18223" y="10664"/>
                    <a:pt x="18223" y="10664"/>
                  </a:cubicBezTo>
                  <a:cubicBezTo>
                    <a:pt x="18173" y="10129"/>
                    <a:pt x="18136" y="9739"/>
                    <a:pt x="18104" y="9394"/>
                  </a:cubicBezTo>
                  <a:cubicBezTo>
                    <a:pt x="18098" y="9327"/>
                    <a:pt x="18092" y="9262"/>
                    <a:pt x="18086" y="9197"/>
                  </a:cubicBezTo>
                  <a:cubicBezTo>
                    <a:pt x="18082" y="9159"/>
                    <a:pt x="18078" y="9120"/>
                    <a:pt x="18075" y="9082"/>
                  </a:cubicBezTo>
                  <a:cubicBezTo>
                    <a:pt x="18143" y="8789"/>
                    <a:pt x="18220" y="8456"/>
                    <a:pt x="18246" y="8342"/>
                  </a:cubicBezTo>
                  <a:cubicBezTo>
                    <a:pt x="18381" y="8153"/>
                    <a:pt x="18507" y="7977"/>
                    <a:pt x="18628" y="7808"/>
                  </a:cubicBezTo>
                  <a:cubicBezTo>
                    <a:pt x="18739" y="7653"/>
                    <a:pt x="18845" y="7503"/>
                    <a:pt x="18950" y="7357"/>
                  </a:cubicBezTo>
                  <a:cubicBezTo>
                    <a:pt x="18955" y="7351"/>
                    <a:pt x="18959" y="7345"/>
                    <a:pt x="18963" y="7339"/>
                  </a:cubicBezTo>
                  <a:cubicBezTo>
                    <a:pt x="19034" y="7240"/>
                    <a:pt x="19104" y="7142"/>
                    <a:pt x="19174" y="7044"/>
                  </a:cubicBezTo>
                  <a:cubicBezTo>
                    <a:pt x="19169" y="7030"/>
                    <a:pt x="19164" y="7017"/>
                    <a:pt x="19159" y="7003"/>
                  </a:cubicBezTo>
                  <a:cubicBezTo>
                    <a:pt x="19041" y="6681"/>
                    <a:pt x="18930" y="6379"/>
                    <a:pt x="18803" y="6031"/>
                  </a:cubicBezTo>
                  <a:cubicBezTo>
                    <a:pt x="18816" y="6030"/>
                    <a:pt x="18827" y="6028"/>
                    <a:pt x="18840" y="6026"/>
                  </a:cubicBezTo>
                  <a:cubicBezTo>
                    <a:pt x="18988" y="6007"/>
                    <a:pt x="19105" y="5990"/>
                    <a:pt x="19255" y="5969"/>
                  </a:cubicBezTo>
                  <a:cubicBezTo>
                    <a:pt x="19255" y="5969"/>
                    <a:pt x="19255" y="5969"/>
                    <a:pt x="19255" y="5969"/>
                  </a:cubicBezTo>
                  <a:cubicBezTo>
                    <a:pt x="19255" y="5969"/>
                    <a:pt x="19255" y="5969"/>
                    <a:pt x="19255" y="5969"/>
                  </a:cubicBezTo>
                  <a:cubicBezTo>
                    <a:pt x="19240" y="5898"/>
                    <a:pt x="19226" y="5834"/>
                    <a:pt x="19211" y="5769"/>
                  </a:cubicBezTo>
                  <a:cubicBezTo>
                    <a:pt x="19150" y="5485"/>
                    <a:pt x="19098" y="5249"/>
                    <a:pt x="19042" y="4994"/>
                  </a:cubicBezTo>
                  <a:lnTo>
                    <a:pt x="19756" y="4994"/>
                  </a:lnTo>
                  <a:cubicBezTo>
                    <a:pt x="19763" y="4861"/>
                    <a:pt x="19770" y="4730"/>
                    <a:pt x="19778" y="4599"/>
                  </a:cubicBezTo>
                  <a:cubicBezTo>
                    <a:pt x="19748" y="4563"/>
                    <a:pt x="19717" y="4527"/>
                    <a:pt x="19686" y="4491"/>
                  </a:cubicBezTo>
                  <a:cubicBezTo>
                    <a:pt x="19504" y="4278"/>
                    <a:pt x="19312" y="4052"/>
                    <a:pt x="19040" y="3733"/>
                  </a:cubicBezTo>
                  <a:cubicBezTo>
                    <a:pt x="19090" y="3682"/>
                    <a:pt x="19140" y="3632"/>
                    <a:pt x="19190" y="3581"/>
                  </a:cubicBezTo>
                  <a:close/>
                  <a:moveTo>
                    <a:pt x="19190" y="3581"/>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23" name="Google Shape;123;p27"/>
            <p:cNvSpPr/>
            <p:nvPr/>
          </p:nvSpPr>
          <p:spPr>
            <a:xfrm>
              <a:off x="0" y="214"/>
              <a:ext cx="2761" cy="1018"/>
            </a:xfrm>
            <a:custGeom>
              <a:avLst/>
              <a:gdLst/>
              <a:ahLst/>
              <a:cxnLst/>
              <a:rect l="l" t="t" r="r" b="b"/>
              <a:pathLst>
                <a:path w="21600" h="20945" extrusionOk="0">
                  <a:moveTo>
                    <a:pt x="20783" y="5379"/>
                  </a:moveTo>
                  <a:cubicBezTo>
                    <a:pt x="20830" y="5516"/>
                    <a:pt x="20914" y="5561"/>
                    <a:pt x="20915" y="5561"/>
                  </a:cubicBezTo>
                  <a:cubicBezTo>
                    <a:pt x="21170" y="5192"/>
                    <a:pt x="21372" y="4900"/>
                    <a:pt x="21600" y="4570"/>
                  </a:cubicBezTo>
                  <a:cubicBezTo>
                    <a:pt x="21300" y="4152"/>
                    <a:pt x="21027" y="3773"/>
                    <a:pt x="20738" y="3370"/>
                  </a:cubicBezTo>
                  <a:cubicBezTo>
                    <a:pt x="20790" y="3211"/>
                    <a:pt x="20812" y="3072"/>
                    <a:pt x="20847" y="3048"/>
                  </a:cubicBezTo>
                  <a:cubicBezTo>
                    <a:pt x="21079" y="2887"/>
                    <a:pt x="21037" y="2530"/>
                    <a:pt x="20900" y="2284"/>
                  </a:cubicBezTo>
                  <a:cubicBezTo>
                    <a:pt x="20744" y="2007"/>
                    <a:pt x="20553" y="1866"/>
                    <a:pt x="20379" y="1661"/>
                  </a:cubicBezTo>
                  <a:cubicBezTo>
                    <a:pt x="20325" y="1599"/>
                    <a:pt x="20260" y="1556"/>
                    <a:pt x="20223" y="1448"/>
                  </a:cubicBezTo>
                  <a:cubicBezTo>
                    <a:pt x="20044" y="912"/>
                    <a:pt x="19843" y="282"/>
                    <a:pt x="19564" y="458"/>
                  </a:cubicBezTo>
                  <a:cubicBezTo>
                    <a:pt x="19325" y="608"/>
                    <a:pt x="19115" y="417"/>
                    <a:pt x="18892" y="447"/>
                  </a:cubicBezTo>
                  <a:cubicBezTo>
                    <a:pt x="18739" y="468"/>
                    <a:pt x="18577" y="239"/>
                    <a:pt x="18429" y="300"/>
                  </a:cubicBezTo>
                  <a:cubicBezTo>
                    <a:pt x="18064" y="451"/>
                    <a:pt x="17782" y="1036"/>
                    <a:pt x="17490" y="1701"/>
                  </a:cubicBezTo>
                  <a:cubicBezTo>
                    <a:pt x="17566" y="1808"/>
                    <a:pt x="17609" y="1867"/>
                    <a:pt x="17662" y="1940"/>
                  </a:cubicBezTo>
                  <a:cubicBezTo>
                    <a:pt x="17603" y="1987"/>
                    <a:pt x="17552" y="2027"/>
                    <a:pt x="17500" y="2068"/>
                  </a:cubicBezTo>
                  <a:cubicBezTo>
                    <a:pt x="17496" y="2139"/>
                    <a:pt x="17492" y="2212"/>
                    <a:pt x="17488" y="2283"/>
                  </a:cubicBezTo>
                  <a:cubicBezTo>
                    <a:pt x="17695" y="2418"/>
                    <a:pt x="17902" y="2553"/>
                    <a:pt x="18130" y="2701"/>
                  </a:cubicBezTo>
                  <a:cubicBezTo>
                    <a:pt x="17792" y="3244"/>
                    <a:pt x="17465" y="3770"/>
                    <a:pt x="17139" y="4295"/>
                  </a:cubicBezTo>
                  <a:cubicBezTo>
                    <a:pt x="17118" y="4245"/>
                    <a:pt x="17096" y="4197"/>
                    <a:pt x="17075" y="4147"/>
                  </a:cubicBezTo>
                  <a:cubicBezTo>
                    <a:pt x="17132" y="3828"/>
                    <a:pt x="17188" y="3508"/>
                    <a:pt x="17261" y="3102"/>
                  </a:cubicBezTo>
                  <a:cubicBezTo>
                    <a:pt x="17102" y="3284"/>
                    <a:pt x="16984" y="3419"/>
                    <a:pt x="16861" y="3561"/>
                  </a:cubicBezTo>
                  <a:cubicBezTo>
                    <a:pt x="16890" y="2823"/>
                    <a:pt x="16916" y="2146"/>
                    <a:pt x="16947" y="1361"/>
                  </a:cubicBezTo>
                  <a:cubicBezTo>
                    <a:pt x="17246" y="1077"/>
                    <a:pt x="17580" y="758"/>
                    <a:pt x="17915" y="440"/>
                  </a:cubicBezTo>
                  <a:cubicBezTo>
                    <a:pt x="17574" y="116"/>
                    <a:pt x="17275" y="27"/>
                    <a:pt x="16992" y="761"/>
                  </a:cubicBezTo>
                  <a:cubicBezTo>
                    <a:pt x="16805" y="1243"/>
                    <a:pt x="16528" y="1474"/>
                    <a:pt x="16317" y="1906"/>
                  </a:cubicBezTo>
                  <a:cubicBezTo>
                    <a:pt x="16203" y="2139"/>
                    <a:pt x="16145" y="2560"/>
                    <a:pt x="16043" y="2971"/>
                  </a:cubicBezTo>
                  <a:cubicBezTo>
                    <a:pt x="16168" y="2921"/>
                    <a:pt x="16234" y="2894"/>
                    <a:pt x="16322" y="2858"/>
                  </a:cubicBezTo>
                  <a:cubicBezTo>
                    <a:pt x="16204" y="3761"/>
                    <a:pt x="15873" y="3699"/>
                    <a:pt x="15641" y="4141"/>
                  </a:cubicBezTo>
                  <a:cubicBezTo>
                    <a:pt x="15650" y="4083"/>
                    <a:pt x="15657" y="4030"/>
                    <a:pt x="15664" y="3979"/>
                  </a:cubicBezTo>
                  <a:cubicBezTo>
                    <a:pt x="15671" y="3929"/>
                    <a:pt x="15678" y="3882"/>
                    <a:pt x="15684" y="3837"/>
                  </a:cubicBezTo>
                  <a:cubicBezTo>
                    <a:pt x="15690" y="3795"/>
                    <a:pt x="15695" y="3757"/>
                    <a:pt x="15700" y="3719"/>
                  </a:cubicBezTo>
                  <a:cubicBezTo>
                    <a:pt x="15706" y="3680"/>
                    <a:pt x="15711" y="3642"/>
                    <a:pt x="15716" y="3605"/>
                  </a:cubicBezTo>
                  <a:cubicBezTo>
                    <a:pt x="15720" y="3604"/>
                    <a:pt x="15723" y="3602"/>
                    <a:pt x="15727" y="3601"/>
                  </a:cubicBezTo>
                  <a:cubicBezTo>
                    <a:pt x="15727" y="3601"/>
                    <a:pt x="15727" y="3601"/>
                    <a:pt x="15728" y="3601"/>
                  </a:cubicBezTo>
                  <a:cubicBezTo>
                    <a:pt x="15728" y="3601"/>
                    <a:pt x="15727" y="3601"/>
                    <a:pt x="15727" y="3601"/>
                  </a:cubicBezTo>
                  <a:cubicBezTo>
                    <a:pt x="15727" y="3601"/>
                    <a:pt x="15727" y="3601"/>
                    <a:pt x="15727" y="3601"/>
                  </a:cubicBezTo>
                  <a:cubicBezTo>
                    <a:pt x="15727" y="3601"/>
                    <a:pt x="15726" y="3599"/>
                    <a:pt x="15726" y="3598"/>
                  </a:cubicBezTo>
                  <a:cubicBezTo>
                    <a:pt x="15725" y="3597"/>
                    <a:pt x="15724" y="3595"/>
                    <a:pt x="15723" y="3593"/>
                  </a:cubicBezTo>
                  <a:cubicBezTo>
                    <a:pt x="15721" y="3589"/>
                    <a:pt x="15718" y="3586"/>
                    <a:pt x="15718" y="3585"/>
                  </a:cubicBezTo>
                  <a:cubicBezTo>
                    <a:pt x="15769" y="3536"/>
                    <a:pt x="15820" y="3488"/>
                    <a:pt x="15872" y="3438"/>
                  </a:cubicBezTo>
                  <a:cubicBezTo>
                    <a:pt x="15924" y="3389"/>
                    <a:pt x="15978" y="3338"/>
                    <a:pt x="16035" y="3285"/>
                  </a:cubicBezTo>
                  <a:cubicBezTo>
                    <a:pt x="16034" y="3285"/>
                    <a:pt x="16034" y="3285"/>
                    <a:pt x="16034" y="3285"/>
                  </a:cubicBezTo>
                  <a:cubicBezTo>
                    <a:pt x="16034" y="3285"/>
                    <a:pt x="16034" y="3285"/>
                    <a:pt x="16034" y="3285"/>
                  </a:cubicBezTo>
                  <a:cubicBezTo>
                    <a:pt x="15925" y="2916"/>
                    <a:pt x="15851" y="2731"/>
                    <a:pt x="15770" y="2720"/>
                  </a:cubicBezTo>
                  <a:cubicBezTo>
                    <a:pt x="15686" y="2708"/>
                    <a:pt x="15594" y="2884"/>
                    <a:pt x="15445" y="3242"/>
                  </a:cubicBezTo>
                  <a:cubicBezTo>
                    <a:pt x="15445" y="3242"/>
                    <a:pt x="15445" y="3242"/>
                    <a:pt x="15445" y="3243"/>
                  </a:cubicBezTo>
                  <a:cubicBezTo>
                    <a:pt x="15445" y="3243"/>
                    <a:pt x="15445" y="3243"/>
                    <a:pt x="15445" y="3243"/>
                  </a:cubicBezTo>
                  <a:cubicBezTo>
                    <a:pt x="15535" y="3357"/>
                    <a:pt x="15626" y="3472"/>
                    <a:pt x="15716" y="3587"/>
                  </a:cubicBezTo>
                  <a:cubicBezTo>
                    <a:pt x="15716" y="3593"/>
                    <a:pt x="15715" y="3600"/>
                    <a:pt x="15714" y="3605"/>
                  </a:cubicBezTo>
                  <a:cubicBezTo>
                    <a:pt x="15573" y="3656"/>
                    <a:pt x="15432" y="3739"/>
                    <a:pt x="15289" y="3743"/>
                  </a:cubicBezTo>
                  <a:cubicBezTo>
                    <a:pt x="14971" y="3753"/>
                    <a:pt x="14633" y="3881"/>
                    <a:pt x="14342" y="3641"/>
                  </a:cubicBezTo>
                  <a:cubicBezTo>
                    <a:pt x="14193" y="3517"/>
                    <a:pt x="14067" y="3072"/>
                    <a:pt x="13861" y="3143"/>
                  </a:cubicBezTo>
                  <a:cubicBezTo>
                    <a:pt x="14051" y="3069"/>
                    <a:pt x="14227" y="3130"/>
                    <a:pt x="14403" y="3187"/>
                  </a:cubicBezTo>
                  <a:cubicBezTo>
                    <a:pt x="14552" y="3237"/>
                    <a:pt x="14702" y="3326"/>
                    <a:pt x="14850" y="3305"/>
                  </a:cubicBezTo>
                  <a:cubicBezTo>
                    <a:pt x="14899" y="3298"/>
                    <a:pt x="14943" y="3008"/>
                    <a:pt x="14990" y="2847"/>
                  </a:cubicBezTo>
                  <a:cubicBezTo>
                    <a:pt x="14973" y="2810"/>
                    <a:pt x="14957" y="2773"/>
                    <a:pt x="14940" y="2735"/>
                  </a:cubicBezTo>
                  <a:cubicBezTo>
                    <a:pt x="15062" y="2709"/>
                    <a:pt x="15185" y="2682"/>
                    <a:pt x="15307" y="2657"/>
                  </a:cubicBezTo>
                  <a:cubicBezTo>
                    <a:pt x="15133" y="2267"/>
                    <a:pt x="14933" y="2035"/>
                    <a:pt x="15146" y="1434"/>
                  </a:cubicBezTo>
                  <a:cubicBezTo>
                    <a:pt x="15266" y="1097"/>
                    <a:pt x="15405" y="808"/>
                    <a:pt x="15535" y="497"/>
                  </a:cubicBezTo>
                  <a:cubicBezTo>
                    <a:pt x="15173" y="566"/>
                    <a:pt x="14807" y="608"/>
                    <a:pt x="14594" y="1741"/>
                  </a:cubicBezTo>
                  <a:cubicBezTo>
                    <a:pt x="14567" y="1267"/>
                    <a:pt x="14712" y="463"/>
                    <a:pt x="14385" y="1100"/>
                  </a:cubicBezTo>
                  <a:cubicBezTo>
                    <a:pt x="14367" y="1137"/>
                    <a:pt x="14332" y="1128"/>
                    <a:pt x="14306" y="1122"/>
                  </a:cubicBezTo>
                  <a:cubicBezTo>
                    <a:pt x="13965" y="1037"/>
                    <a:pt x="13625" y="949"/>
                    <a:pt x="13309" y="868"/>
                  </a:cubicBezTo>
                  <a:cubicBezTo>
                    <a:pt x="13445" y="740"/>
                    <a:pt x="13616" y="578"/>
                    <a:pt x="13807" y="397"/>
                  </a:cubicBezTo>
                  <a:cubicBezTo>
                    <a:pt x="13000" y="-655"/>
                    <a:pt x="12391" y="635"/>
                    <a:pt x="11731" y="1363"/>
                  </a:cubicBezTo>
                  <a:cubicBezTo>
                    <a:pt x="11986" y="2025"/>
                    <a:pt x="11986" y="2027"/>
                    <a:pt x="12323" y="1776"/>
                  </a:cubicBezTo>
                  <a:cubicBezTo>
                    <a:pt x="12400" y="1718"/>
                    <a:pt x="12475" y="1617"/>
                    <a:pt x="12554" y="1590"/>
                  </a:cubicBezTo>
                  <a:cubicBezTo>
                    <a:pt x="12605" y="1573"/>
                    <a:pt x="12709" y="1683"/>
                    <a:pt x="12709" y="1691"/>
                  </a:cubicBezTo>
                  <a:cubicBezTo>
                    <a:pt x="12667" y="2210"/>
                    <a:pt x="12822" y="2092"/>
                    <a:pt x="12920" y="2149"/>
                  </a:cubicBezTo>
                  <a:cubicBezTo>
                    <a:pt x="13083" y="2244"/>
                    <a:pt x="13246" y="2335"/>
                    <a:pt x="13409" y="2428"/>
                  </a:cubicBezTo>
                  <a:cubicBezTo>
                    <a:pt x="13407" y="2490"/>
                    <a:pt x="13405" y="2553"/>
                    <a:pt x="13402" y="2615"/>
                  </a:cubicBezTo>
                  <a:lnTo>
                    <a:pt x="12505" y="2615"/>
                  </a:lnTo>
                  <a:cubicBezTo>
                    <a:pt x="12501" y="2695"/>
                    <a:pt x="12497" y="2775"/>
                    <a:pt x="12494" y="2854"/>
                  </a:cubicBezTo>
                  <a:cubicBezTo>
                    <a:pt x="12620" y="2954"/>
                    <a:pt x="12747" y="3055"/>
                    <a:pt x="12874" y="3154"/>
                  </a:cubicBezTo>
                  <a:cubicBezTo>
                    <a:pt x="12888" y="3332"/>
                    <a:pt x="12902" y="3511"/>
                    <a:pt x="12922" y="3750"/>
                  </a:cubicBezTo>
                  <a:cubicBezTo>
                    <a:pt x="12848" y="3730"/>
                    <a:pt x="12723" y="3717"/>
                    <a:pt x="12722" y="3692"/>
                  </a:cubicBezTo>
                  <a:cubicBezTo>
                    <a:pt x="12714" y="3048"/>
                    <a:pt x="12524" y="3335"/>
                    <a:pt x="12410" y="3262"/>
                  </a:cubicBezTo>
                  <a:cubicBezTo>
                    <a:pt x="12288" y="3184"/>
                    <a:pt x="12143" y="3224"/>
                    <a:pt x="12044" y="3062"/>
                  </a:cubicBezTo>
                  <a:cubicBezTo>
                    <a:pt x="11781" y="2631"/>
                    <a:pt x="11525" y="2605"/>
                    <a:pt x="11234" y="3045"/>
                  </a:cubicBezTo>
                  <a:cubicBezTo>
                    <a:pt x="11261" y="2820"/>
                    <a:pt x="11275" y="2708"/>
                    <a:pt x="11297" y="2521"/>
                  </a:cubicBezTo>
                  <a:cubicBezTo>
                    <a:pt x="11163" y="2658"/>
                    <a:pt x="11054" y="2770"/>
                    <a:pt x="10935" y="2891"/>
                  </a:cubicBezTo>
                  <a:cubicBezTo>
                    <a:pt x="10907" y="2675"/>
                    <a:pt x="10885" y="2499"/>
                    <a:pt x="10867" y="2361"/>
                  </a:cubicBezTo>
                  <a:cubicBezTo>
                    <a:pt x="10777" y="2470"/>
                    <a:pt x="10653" y="2732"/>
                    <a:pt x="10606" y="2658"/>
                  </a:cubicBezTo>
                  <a:cubicBezTo>
                    <a:pt x="10392" y="2315"/>
                    <a:pt x="10215" y="2760"/>
                    <a:pt x="10022" y="2763"/>
                  </a:cubicBezTo>
                  <a:cubicBezTo>
                    <a:pt x="9803" y="2766"/>
                    <a:pt x="9539" y="2591"/>
                    <a:pt x="9375" y="2849"/>
                  </a:cubicBezTo>
                  <a:cubicBezTo>
                    <a:pt x="9086" y="3306"/>
                    <a:pt x="8859" y="3222"/>
                    <a:pt x="8603" y="2816"/>
                  </a:cubicBezTo>
                  <a:cubicBezTo>
                    <a:pt x="8560" y="2749"/>
                    <a:pt x="8499" y="2758"/>
                    <a:pt x="8446" y="2739"/>
                  </a:cubicBezTo>
                  <a:cubicBezTo>
                    <a:pt x="8185" y="2650"/>
                    <a:pt x="7922" y="2578"/>
                    <a:pt x="7661" y="2469"/>
                  </a:cubicBezTo>
                  <a:cubicBezTo>
                    <a:pt x="7352" y="2338"/>
                    <a:pt x="7045" y="2163"/>
                    <a:pt x="6736" y="2031"/>
                  </a:cubicBezTo>
                  <a:cubicBezTo>
                    <a:pt x="6431" y="1902"/>
                    <a:pt x="6133" y="1862"/>
                    <a:pt x="5823" y="2110"/>
                  </a:cubicBezTo>
                  <a:cubicBezTo>
                    <a:pt x="5400" y="2452"/>
                    <a:pt x="4961" y="2661"/>
                    <a:pt x="4528" y="2924"/>
                  </a:cubicBezTo>
                  <a:cubicBezTo>
                    <a:pt x="4345" y="3036"/>
                    <a:pt x="4161" y="3141"/>
                    <a:pt x="3977" y="3255"/>
                  </a:cubicBezTo>
                  <a:cubicBezTo>
                    <a:pt x="3849" y="3333"/>
                    <a:pt x="3722" y="3423"/>
                    <a:pt x="3588" y="3511"/>
                  </a:cubicBezTo>
                  <a:cubicBezTo>
                    <a:pt x="3675" y="3918"/>
                    <a:pt x="3745" y="4242"/>
                    <a:pt x="3838" y="4676"/>
                  </a:cubicBezTo>
                  <a:cubicBezTo>
                    <a:pt x="3711" y="4754"/>
                    <a:pt x="3509" y="4996"/>
                    <a:pt x="3473" y="4879"/>
                  </a:cubicBezTo>
                  <a:cubicBezTo>
                    <a:pt x="3345" y="4474"/>
                    <a:pt x="3212" y="4700"/>
                    <a:pt x="3095" y="4747"/>
                  </a:cubicBezTo>
                  <a:cubicBezTo>
                    <a:pt x="2867" y="4841"/>
                    <a:pt x="2645" y="5031"/>
                    <a:pt x="2422" y="5182"/>
                  </a:cubicBezTo>
                  <a:cubicBezTo>
                    <a:pt x="2417" y="5405"/>
                    <a:pt x="2413" y="5623"/>
                    <a:pt x="2407" y="5911"/>
                  </a:cubicBezTo>
                  <a:lnTo>
                    <a:pt x="3192" y="5911"/>
                  </a:lnTo>
                  <a:cubicBezTo>
                    <a:pt x="3201" y="5971"/>
                    <a:pt x="3211" y="6029"/>
                    <a:pt x="3220" y="6089"/>
                  </a:cubicBezTo>
                  <a:cubicBezTo>
                    <a:pt x="3076" y="6247"/>
                    <a:pt x="2935" y="6484"/>
                    <a:pt x="2785" y="6548"/>
                  </a:cubicBezTo>
                  <a:cubicBezTo>
                    <a:pt x="2336" y="6736"/>
                    <a:pt x="1892" y="6956"/>
                    <a:pt x="1514" y="7650"/>
                  </a:cubicBezTo>
                  <a:cubicBezTo>
                    <a:pt x="1361" y="7929"/>
                    <a:pt x="1216" y="8317"/>
                    <a:pt x="1271" y="8916"/>
                  </a:cubicBezTo>
                  <a:cubicBezTo>
                    <a:pt x="1391" y="8892"/>
                    <a:pt x="1486" y="8873"/>
                    <a:pt x="1582" y="8855"/>
                  </a:cubicBezTo>
                  <a:cubicBezTo>
                    <a:pt x="1593" y="8900"/>
                    <a:pt x="1606" y="8947"/>
                    <a:pt x="1618" y="8992"/>
                  </a:cubicBezTo>
                  <a:cubicBezTo>
                    <a:pt x="1511" y="9152"/>
                    <a:pt x="1403" y="9311"/>
                    <a:pt x="1268" y="9510"/>
                  </a:cubicBezTo>
                  <a:cubicBezTo>
                    <a:pt x="1588" y="9587"/>
                    <a:pt x="1811" y="9640"/>
                    <a:pt x="2105" y="9711"/>
                  </a:cubicBezTo>
                  <a:cubicBezTo>
                    <a:pt x="1433" y="11033"/>
                    <a:pt x="665" y="11212"/>
                    <a:pt x="0" y="12042"/>
                  </a:cubicBezTo>
                  <a:cubicBezTo>
                    <a:pt x="239" y="11959"/>
                    <a:pt x="476" y="11866"/>
                    <a:pt x="700" y="11667"/>
                  </a:cubicBezTo>
                  <a:cubicBezTo>
                    <a:pt x="1420" y="11027"/>
                    <a:pt x="2135" y="10349"/>
                    <a:pt x="2852" y="9684"/>
                  </a:cubicBezTo>
                  <a:cubicBezTo>
                    <a:pt x="2885" y="9654"/>
                    <a:pt x="2914" y="9600"/>
                    <a:pt x="2944" y="9553"/>
                  </a:cubicBezTo>
                  <a:cubicBezTo>
                    <a:pt x="3211" y="9143"/>
                    <a:pt x="3477" y="8732"/>
                    <a:pt x="3744" y="8321"/>
                  </a:cubicBezTo>
                  <a:cubicBezTo>
                    <a:pt x="3757" y="8377"/>
                    <a:pt x="3769" y="8432"/>
                    <a:pt x="3782" y="8488"/>
                  </a:cubicBezTo>
                  <a:cubicBezTo>
                    <a:pt x="3667" y="8725"/>
                    <a:pt x="3551" y="8961"/>
                    <a:pt x="3436" y="9197"/>
                  </a:cubicBezTo>
                  <a:cubicBezTo>
                    <a:pt x="3444" y="9253"/>
                    <a:pt x="3452" y="9308"/>
                    <a:pt x="3461" y="9364"/>
                  </a:cubicBezTo>
                  <a:cubicBezTo>
                    <a:pt x="3794" y="9059"/>
                    <a:pt x="4145" y="8845"/>
                    <a:pt x="4453" y="8418"/>
                  </a:cubicBezTo>
                  <a:cubicBezTo>
                    <a:pt x="4613" y="8196"/>
                    <a:pt x="4703" y="8185"/>
                    <a:pt x="4850" y="8374"/>
                  </a:cubicBezTo>
                  <a:cubicBezTo>
                    <a:pt x="4991" y="8555"/>
                    <a:pt x="5151" y="8681"/>
                    <a:pt x="5306" y="8722"/>
                  </a:cubicBezTo>
                  <a:cubicBezTo>
                    <a:pt x="5753" y="8840"/>
                    <a:pt x="6133" y="9564"/>
                    <a:pt x="5911" y="10889"/>
                  </a:cubicBezTo>
                  <a:cubicBezTo>
                    <a:pt x="5896" y="10980"/>
                    <a:pt x="5903" y="11096"/>
                    <a:pt x="5900" y="11204"/>
                  </a:cubicBezTo>
                  <a:cubicBezTo>
                    <a:pt x="5964" y="11184"/>
                    <a:pt x="6009" y="11169"/>
                    <a:pt x="6099" y="11139"/>
                  </a:cubicBezTo>
                  <a:cubicBezTo>
                    <a:pt x="6024" y="11501"/>
                    <a:pt x="5971" y="11751"/>
                    <a:pt x="5920" y="12003"/>
                  </a:cubicBezTo>
                  <a:cubicBezTo>
                    <a:pt x="5930" y="12060"/>
                    <a:pt x="5940" y="12116"/>
                    <a:pt x="5950" y="12173"/>
                  </a:cubicBezTo>
                  <a:cubicBezTo>
                    <a:pt x="6058" y="12033"/>
                    <a:pt x="6166" y="11892"/>
                    <a:pt x="6272" y="11754"/>
                  </a:cubicBezTo>
                  <a:cubicBezTo>
                    <a:pt x="6342" y="12126"/>
                    <a:pt x="6364" y="12492"/>
                    <a:pt x="6193" y="12803"/>
                  </a:cubicBezTo>
                  <a:cubicBezTo>
                    <a:pt x="6168" y="12847"/>
                    <a:pt x="6177" y="13113"/>
                    <a:pt x="6201" y="13235"/>
                  </a:cubicBezTo>
                  <a:cubicBezTo>
                    <a:pt x="6320" y="13854"/>
                    <a:pt x="6167" y="14832"/>
                    <a:pt x="5899" y="14970"/>
                  </a:cubicBezTo>
                  <a:cubicBezTo>
                    <a:pt x="5929" y="15121"/>
                    <a:pt x="5958" y="15256"/>
                    <a:pt x="5983" y="15394"/>
                  </a:cubicBezTo>
                  <a:cubicBezTo>
                    <a:pt x="6048" y="15751"/>
                    <a:pt x="6175" y="16136"/>
                    <a:pt x="6192" y="16473"/>
                  </a:cubicBezTo>
                  <a:lnTo>
                    <a:pt x="6516" y="16826"/>
                  </a:lnTo>
                  <a:cubicBezTo>
                    <a:pt x="6585" y="16624"/>
                    <a:pt x="6701" y="16426"/>
                    <a:pt x="6692" y="16280"/>
                  </a:cubicBezTo>
                  <a:cubicBezTo>
                    <a:pt x="6690" y="16253"/>
                    <a:pt x="6688" y="16226"/>
                    <a:pt x="6685" y="16199"/>
                  </a:cubicBezTo>
                  <a:lnTo>
                    <a:pt x="6686" y="16194"/>
                  </a:lnTo>
                  <a:lnTo>
                    <a:pt x="12391" y="16194"/>
                  </a:lnTo>
                  <a:lnTo>
                    <a:pt x="13406" y="16760"/>
                  </a:lnTo>
                  <a:cubicBezTo>
                    <a:pt x="13496" y="16652"/>
                    <a:pt x="13590" y="16559"/>
                    <a:pt x="13686" y="16489"/>
                  </a:cubicBezTo>
                  <a:cubicBezTo>
                    <a:pt x="13711" y="16472"/>
                    <a:pt x="13735" y="16456"/>
                    <a:pt x="13760" y="16442"/>
                  </a:cubicBezTo>
                  <a:cubicBezTo>
                    <a:pt x="13784" y="16428"/>
                    <a:pt x="13810" y="16415"/>
                    <a:pt x="13834" y="16405"/>
                  </a:cubicBezTo>
                  <a:cubicBezTo>
                    <a:pt x="13859" y="16394"/>
                    <a:pt x="13885" y="16385"/>
                    <a:pt x="13911" y="16378"/>
                  </a:cubicBezTo>
                  <a:cubicBezTo>
                    <a:pt x="13937" y="16371"/>
                    <a:pt x="13963" y="16366"/>
                    <a:pt x="13989" y="16364"/>
                  </a:cubicBezTo>
                  <a:cubicBezTo>
                    <a:pt x="14126" y="16348"/>
                    <a:pt x="14268" y="16628"/>
                    <a:pt x="14410" y="16775"/>
                  </a:cubicBezTo>
                  <a:cubicBezTo>
                    <a:pt x="14370" y="17193"/>
                    <a:pt x="14348" y="17420"/>
                    <a:pt x="14318" y="17734"/>
                  </a:cubicBezTo>
                  <a:cubicBezTo>
                    <a:pt x="14310" y="17717"/>
                    <a:pt x="14302" y="17704"/>
                    <a:pt x="14293" y="17692"/>
                  </a:cubicBezTo>
                  <a:lnTo>
                    <a:pt x="14358" y="18000"/>
                  </a:lnTo>
                  <a:cubicBezTo>
                    <a:pt x="14378" y="17990"/>
                    <a:pt x="14398" y="17983"/>
                    <a:pt x="14418" y="17976"/>
                  </a:cubicBezTo>
                  <a:cubicBezTo>
                    <a:pt x="14486" y="17950"/>
                    <a:pt x="14566" y="18206"/>
                    <a:pt x="14644" y="18315"/>
                  </a:cubicBezTo>
                  <a:cubicBezTo>
                    <a:pt x="14697" y="18387"/>
                    <a:pt x="14765" y="18499"/>
                    <a:pt x="14811" y="18464"/>
                  </a:cubicBezTo>
                  <a:cubicBezTo>
                    <a:pt x="15071" y="18265"/>
                    <a:pt x="15119" y="18371"/>
                    <a:pt x="15088" y="19284"/>
                  </a:cubicBezTo>
                  <a:cubicBezTo>
                    <a:pt x="14982" y="19131"/>
                    <a:pt x="14907" y="19023"/>
                    <a:pt x="14856" y="18947"/>
                  </a:cubicBezTo>
                  <a:cubicBezTo>
                    <a:pt x="14723" y="19352"/>
                    <a:pt x="14593" y="19749"/>
                    <a:pt x="14463" y="20146"/>
                  </a:cubicBezTo>
                  <a:cubicBezTo>
                    <a:pt x="14461" y="20117"/>
                    <a:pt x="14457" y="20089"/>
                    <a:pt x="14454" y="20062"/>
                  </a:cubicBezTo>
                  <a:cubicBezTo>
                    <a:pt x="14451" y="20038"/>
                    <a:pt x="14447" y="20014"/>
                    <a:pt x="14443" y="19991"/>
                  </a:cubicBezTo>
                  <a:cubicBezTo>
                    <a:pt x="14440" y="19970"/>
                    <a:pt x="14437" y="19950"/>
                    <a:pt x="14433" y="19930"/>
                  </a:cubicBezTo>
                  <a:cubicBezTo>
                    <a:pt x="14425" y="19881"/>
                    <a:pt x="14416" y="19833"/>
                    <a:pt x="14406" y="19787"/>
                  </a:cubicBezTo>
                  <a:cubicBezTo>
                    <a:pt x="14357" y="20157"/>
                    <a:pt x="14196" y="20631"/>
                    <a:pt x="14130" y="20911"/>
                  </a:cubicBezTo>
                  <a:cubicBezTo>
                    <a:pt x="14127" y="20924"/>
                    <a:pt x="14125" y="20935"/>
                    <a:pt x="14124" y="20945"/>
                  </a:cubicBezTo>
                  <a:cubicBezTo>
                    <a:pt x="14418" y="20764"/>
                    <a:pt x="14712" y="20581"/>
                    <a:pt x="15005" y="20400"/>
                  </a:cubicBezTo>
                  <a:cubicBezTo>
                    <a:pt x="14967" y="20462"/>
                    <a:pt x="14929" y="20524"/>
                    <a:pt x="14890" y="20585"/>
                  </a:cubicBezTo>
                  <a:cubicBezTo>
                    <a:pt x="14991" y="20497"/>
                    <a:pt x="15020" y="20500"/>
                    <a:pt x="15040" y="20413"/>
                  </a:cubicBezTo>
                  <a:cubicBezTo>
                    <a:pt x="15067" y="20295"/>
                    <a:pt x="15140" y="19987"/>
                    <a:pt x="15410" y="20058"/>
                  </a:cubicBezTo>
                  <a:cubicBezTo>
                    <a:pt x="15680" y="20129"/>
                    <a:pt x="15680" y="20224"/>
                    <a:pt x="15734" y="19797"/>
                  </a:cubicBezTo>
                  <a:cubicBezTo>
                    <a:pt x="15789" y="19371"/>
                    <a:pt x="15969" y="18991"/>
                    <a:pt x="16221" y="18920"/>
                  </a:cubicBezTo>
                  <a:cubicBezTo>
                    <a:pt x="16473" y="18849"/>
                    <a:pt x="16689" y="19252"/>
                    <a:pt x="16870" y="18896"/>
                  </a:cubicBezTo>
                  <a:cubicBezTo>
                    <a:pt x="17050" y="18541"/>
                    <a:pt x="17428" y="17640"/>
                    <a:pt x="17527" y="17356"/>
                  </a:cubicBezTo>
                  <a:cubicBezTo>
                    <a:pt x="17627" y="17072"/>
                    <a:pt x="17852" y="17025"/>
                    <a:pt x="17852" y="17332"/>
                  </a:cubicBezTo>
                  <a:cubicBezTo>
                    <a:pt x="17852" y="17605"/>
                    <a:pt x="17782" y="18771"/>
                    <a:pt x="17803" y="19067"/>
                  </a:cubicBezTo>
                  <a:cubicBezTo>
                    <a:pt x="17971" y="18890"/>
                    <a:pt x="18137" y="18690"/>
                    <a:pt x="18303" y="18502"/>
                  </a:cubicBezTo>
                  <a:cubicBezTo>
                    <a:pt x="18310" y="18551"/>
                    <a:pt x="18316" y="18600"/>
                    <a:pt x="18322" y="18650"/>
                  </a:cubicBezTo>
                  <a:cubicBezTo>
                    <a:pt x="18178" y="18960"/>
                    <a:pt x="18034" y="19270"/>
                    <a:pt x="17890" y="19580"/>
                  </a:cubicBezTo>
                  <a:cubicBezTo>
                    <a:pt x="17911" y="19664"/>
                    <a:pt x="17931" y="19748"/>
                    <a:pt x="17952" y="19833"/>
                  </a:cubicBezTo>
                  <a:cubicBezTo>
                    <a:pt x="18323" y="19496"/>
                    <a:pt x="18694" y="19165"/>
                    <a:pt x="19062" y="18809"/>
                  </a:cubicBezTo>
                  <a:cubicBezTo>
                    <a:pt x="19073" y="18798"/>
                    <a:pt x="19079" y="18740"/>
                    <a:pt x="19082" y="18669"/>
                  </a:cubicBezTo>
                  <a:cubicBezTo>
                    <a:pt x="19083" y="18642"/>
                    <a:pt x="19084" y="18612"/>
                    <a:pt x="19085" y="18582"/>
                  </a:cubicBezTo>
                  <a:cubicBezTo>
                    <a:pt x="19087" y="18556"/>
                    <a:pt x="19088" y="18529"/>
                    <a:pt x="19089" y="18505"/>
                  </a:cubicBezTo>
                  <a:cubicBezTo>
                    <a:pt x="19089" y="18504"/>
                    <a:pt x="19089" y="18504"/>
                    <a:pt x="19089" y="18504"/>
                  </a:cubicBezTo>
                  <a:cubicBezTo>
                    <a:pt x="19090" y="18492"/>
                    <a:pt x="19090" y="18482"/>
                    <a:pt x="19091" y="18472"/>
                  </a:cubicBezTo>
                  <a:cubicBezTo>
                    <a:pt x="19094" y="18474"/>
                    <a:pt x="19097" y="18474"/>
                    <a:pt x="19099" y="18474"/>
                  </a:cubicBezTo>
                  <a:cubicBezTo>
                    <a:pt x="19099" y="18473"/>
                    <a:pt x="19099" y="18473"/>
                    <a:pt x="19099" y="18473"/>
                  </a:cubicBezTo>
                  <a:cubicBezTo>
                    <a:pt x="19101" y="18466"/>
                    <a:pt x="19103" y="18458"/>
                    <a:pt x="19105" y="18451"/>
                  </a:cubicBezTo>
                  <a:cubicBezTo>
                    <a:pt x="19163" y="18432"/>
                    <a:pt x="19220" y="18414"/>
                    <a:pt x="19278" y="18394"/>
                  </a:cubicBezTo>
                  <a:cubicBezTo>
                    <a:pt x="19313" y="18383"/>
                    <a:pt x="19348" y="18371"/>
                    <a:pt x="19383" y="18360"/>
                  </a:cubicBezTo>
                  <a:cubicBezTo>
                    <a:pt x="19410" y="18351"/>
                    <a:pt x="19437" y="18342"/>
                    <a:pt x="19464" y="18333"/>
                  </a:cubicBezTo>
                  <a:cubicBezTo>
                    <a:pt x="19464" y="18330"/>
                    <a:pt x="19463" y="18326"/>
                    <a:pt x="19463" y="18323"/>
                  </a:cubicBezTo>
                  <a:cubicBezTo>
                    <a:pt x="19445" y="18200"/>
                    <a:pt x="19429" y="18098"/>
                    <a:pt x="19414" y="17995"/>
                  </a:cubicBezTo>
                  <a:cubicBezTo>
                    <a:pt x="19392" y="17848"/>
                    <a:pt x="19370" y="17700"/>
                    <a:pt x="19339" y="17488"/>
                  </a:cubicBezTo>
                  <a:cubicBezTo>
                    <a:pt x="19339" y="17488"/>
                    <a:pt x="19339" y="17489"/>
                    <a:pt x="19339" y="17489"/>
                  </a:cubicBezTo>
                  <a:cubicBezTo>
                    <a:pt x="19339" y="17489"/>
                    <a:pt x="19339" y="17488"/>
                    <a:pt x="19339" y="17488"/>
                  </a:cubicBezTo>
                  <a:cubicBezTo>
                    <a:pt x="19325" y="17547"/>
                    <a:pt x="19312" y="17600"/>
                    <a:pt x="19298" y="17655"/>
                  </a:cubicBezTo>
                  <a:cubicBezTo>
                    <a:pt x="19265" y="17791"/>
                    <a:pt x="19234" y="17919"/>
                    <a:pt x="19205" y="18040"/>
                  </a:cubicBezTo>
                  <a:cubicBezTo>
                    <a:pt x="19170" y="18181"/>
                    <a:pt x="19138" y="18316"/>
                    <a:pt x="19105" y="18449"/>
                  </a:cubicBezTo>
                  <a:lnTo>
                    <a:pt x="19105" y="18450"/>
                  </a:lnTo>
                  <a:cubicBezTo>
                    <a:pt x="19101" y="18451"/>
                    <a:pt x="19096" y="18453"/>
                    <a:pt x="19092" y="18454"/>
                  </a:cubicBezTo>
                  <a:cubicBezTo>
                    <a:pt x="19092" y="18454"/>
                    <a:pt x="19092" y="18455"/>
                    <a:pt x="19092" y="18455"/>
                  </a:cubicBezTo>
                  <a:lnTo>
                    <a:pt x="19092" y="18454"/>
                  </a:lnTo>
                  <a:cubicBezTo>
                    <a:pt x="19091" y="18459"/>
                    <a:pt x="19091" y="18467"/>
                    <a:pt x="19091" y="18472"/>
                  </a:cubicBezTo>
                  <a:cubicBezTo>
                    <a:pt x="18627" y="18410"/>
                    <a:pt x="18411" y="17841"/>
                    <a:pt x="18546" y="17040"/>
                  </a:cubicBezTo>
                  <a:cubicBezTo>
                    <a:pt x="18473" y="16985"/>
                    <a:pt x="18399" y="16930"/>
                    <a:pt x="18292" y="16850"/>
                  </a:cubicBezTo>
                  <a:cubicBezTo>
                    <a:pt x="18499" y="16620"/>
                    <a:pt x="18673" y="16428"/>
                    <a:pt x="18846" y="16234"/>
                  </a:cubicBezTo>
                  <a:cubicBezTo>
                    <a:pt x="18839" y="16167"/>
                    <a:pt x="18832" y="16101"/>
                    <a:pt x="18824" y="16034"/>
                  </a:cubicBezTo>
                  <a:cubicBezTo>
                    <a:pt x="18491" y="15791"/>
                    <a:pt x="18191" y="16240"/>
                    <a:pt x="17812" y="16556"/>
                  </a:cubicBezTo>
                  <a:cubicBezTo>
                    <a:pt x="18112" y="15838"/>
                    <a:pt x="18343" y="15240"/>
                    <a:pt x="18707" y="15301"/>
                  </a:cubicBezTo>
                  <a:cubicBezTo>
                    <a:pt x="19248" y="15392"/>
                    <a:pt x="19783" y="15385"/>
                    <a:pt x="20281" y="14679"/>
                  </a:cubicBezTo>
                  <a:cubicBezTo>
                    <a:pt x="20360" y="14566"/>
                    <a:pt x="20464" y="14581"/>
                    <a:pt x="20565" y="14531"/>
                  </a:cubicBezTo>
                  <a:cubicBezTo>
                    <a:pt x="20278" y="15374"/>
                    <a:pt x="20002" y="16183"/>
                    <a:pt x="19702" y="17063"/>
                  </a:cubicBezTo>
                  <a:lnTo>
                    <a:pt x="20019" y="17063"/>
                  </a:lnTo>
                  <a:cubicBezTo>
                    <a:pt x="20077" y="17431"/>
                    <a:pt x="20120" y="17704"/>
                    <a:pt x="20163" y="17977"/>
                  </a:cubicBezTo>
                  <a:cubicBezTo>
                    <a:pt x="20258" y="17865"/>
                    <a:pt x="20355" y="17766"/>
                    <a:pt x="20447" y="17636"/>
                  </a:cubicBezTo>
                  <a:cubicBezTo>
                    <a:pt x="20540" y="17505"/>
                    <a:pt x="20627" y="17346"/>
                    <a:pt x="20675" y="17268"/>
                  </a:cubicBezTo>
                  <a:cubicBezTo>
                    <a:pt x="20773" y="17451"/>
                    <a:pt x="20872" y="17712"/>
                    <a:pt x="20896" y="17670"/>
                  </a:cubicBezTo>
                  <a:cubicBezTo>
                    <a:pt x="20975" y="17532"/>
                    <a:pt x="21070" y="17301"/>
                    <a:pt x="21080" y="17079"/>
                  </a:cubicBezTo>
                  <a:cubicBezTo>
                    <a:pt x="21093" y="16802"/>
                    <a:pt x="20972" y="16433"/>
                    <a:pt x="21008" y="16220"/>
                  </a:cubicBezTo>
                  <a:cubicBezTo>
                    <a:pt x="21105" y="15650"/>
                    <a:pt x="20964" y="15775"/>
                    <a:pt x="20859" y="15785"/>
                  </a:cubicBezTo>
                  <a:cubicBezTo>
                    <a:pt x="20681" y="15802"/>
                    <a:pt x="20592" y="15519"/>
                    <a:pt x="20664" y="15094"/>
                  </a:cubicBezTo>
                  <a:cubicBezTo>
                    <a:pt x="20733" y="14690"/>
                    <a:pt x="20844" y="14330"/>
                    <a:pt x="20898" y="13917"/>
                  </a:cubicBezTo>
                  <a:cubicBezTo>
                    <a:pt x="20935" y="13626"/>
                    <a:pt x="20922" y="13002"/>
                    <a:pt x="20911" y="12998"/>
                  </a:cubicBezTo>
                  <a:cubicBezTo>
                    <a:pt x="20672" y="12923"/>
                    <a:pt x="20808" y="12510"/>
                    <a:pt x="20807" y="12209"/>
                  </a:cubicBezTo>
                  <a:cubicBezTo>
                    <a:pt x="20677" y="12115"/>
                    <a:pt x="20536" y="12084"/>
                    <a:pt x="20426" y="11912"/>
                  </a:cubicBezTo>
                  <a:cubicBezTo>
                    <a:pt x="20324" y="11754"/>
                    <a:pt x="20256" y="11447"/>
                    <a:pt x="20173" y="11202"/>
                  </a:cubicBezTo>
                  <a:cubicBezTo>
                    <a:pt x="20361" y="10702"/>
                    <a:pt x="20330" y="9661"/>
                    <a:pt x="20085" y="8509"/>
                  </a:cubicBezTo>
                  <a:cubicBezTo>
                    <a:pt x="19783" y="9349"/>
                    <a:pt x="19491" y="10279"/>
                    <a:pt x="18978" y="9575"/>
                  </a:cubicBezTo>
                  <a:cubicBezTo>
                    <a:pt x="19091" y="9109"/>
                    <a:pt x="19092" y="8473"/>
                    <a:pt x="19301" y="8341"/>
                  </a:cubicBezTo>
                  <a:cubicBezTo>
                    <a:pt x="19145" y="8064"/>
                    <a:pt x="19013" y="7815"/>
                    <a:pt x="18874" y="7589"/>
                  </a:cubicBezTo>
                  <a:cubicBezTo>
                    <a:pt x="18809" y="7483"/>
                    <a:pt x="18737" y="7386"/>
                    <a:pt x="18663" y="7349"/>
                  </a:cubicBezTo>
                  <a:cubicBezTo>
                    <a:pt x="18507" y="7266"/>
                    <a:pt x="18347" y="7171"/>
                    <a:pt x="18190" y="7188"/>
                  </a:cubicBezTo>
                  <a:cubicBezTo>
                    <a:pt x="18081" y="7201"/>
                    <a:pt x="17932" y="7315"/>
                    <a:pt x="17875" y="7524"/>
                  </a:cubicBezTo>
                  <a:cubicBezTo>
                    <a:pt x="17687" y="8203"/>
                    <a:pt x="17533" y="8948"/>
                    <a:pt x="17366" y="9668"/>
                  </a:cubicBezTo>
                  <a:cubicBezTo>
                    <a:pt x="17339" y="9637"/>
                    <a:pt x="17312" y="9604"/>
                    <a:pt x="17285" y="9573"/>
                  </a:cubicBezTo>
                  <a:cubicBezTo>
                    <a:pt x="17297" y="9706"/>
                    <a:pt x="17307" y="9843"/>
                    <a:pt x="17320" y="9975"/>
                  </a:cubicBezTo>
                  <a:cubicBezTo>
                    <a:pt x="17410" y="10841"/>
                    <a:pt x="17357" y="11148"/>
                    <a:pt x="17044" y="11536"/>
                  </a:cubicBezTo>
                  <a:cubicBezTo>
                    <a:pt x="16979" y="11616"/>
                    <a:pt x="16914" y="11708"/>
                    <a:pt x="16845" y="11754"/>
                  </a:cubicBezTo>
                  <a:cubicBezTo>
                    <a:pt x="16556" y="11946"/>
                    <a:pt x="16391" y="12355"/>
                    <a:pt x="16343" y="13191"/>
                  </a:cubicBezTo>
                  <a:cubicBezTo>
                    <a:pt x="16289" y="14141"/>
                    <a:pt x="16087" y="14516"/>
                    <a:pt x="15681" y="14573"/>
                  </a:cubicBezTo>
                  <a:cubicBezTo>
                    <a:pt x="15916" y="14330"/>
                    <a:pt x="15424" y="13290"/>
                    <a:pt x="16043" y="13550"/>
                  </a:cubicBezTo>
                  <a:cubicBezTo>
                    <a:pt x="15883" y="13302"/>
                    <a:pt x="15824" y="13210"/>
                    <a:pt x="15758" y="13109"/>
                  </a:cubicBezTo>
                  <a:cubicBezTo>
                    <a:pt x="15813" y="12756"/>
                    <a:pt x="15867" y="12418"/>
                    <a:pt x="15926" y="12044"/>
                  </a:cubicBezTo>
                  <a:cubicBezTo>
                    <a:pt x="15789" y="11990"/>
                    <a:pt x="15673" y="11942"/>
                    <a:pt x="15558" y="11900"/>
                  </a:cubicBezTo>
                  <a:cubicBezTo>
                    <a:pt x="15499" y="11880"/>
                    <a:pt x="15399" y="11924"/>
                    <a:pt x="15386" y="11853"/>
                  </a:cubicBezTo>
                  <a:cubicBezTo>
                    <a:pt x="15226" y="10965"/>
                    <a:pt x="14889" y="11030"/>
                    <a:pt x="14604" y="10822"/>
                  </a:cubicBezTo>
                  <a:cubicBezTo>
                    <a:pt x="14515" y="10757"/>
                    <a:pt x="14421" y="10737"/>
                    <a:pt x="14307" y="10687"/>
                  </a:cubicBezTo>
                  <a:cubicBezTo>
                    <a:pt x="14424" y="10140"/>
                    <a:pt x="14550" y="9654"/>
                    <a:pt x="14252" y="9391"/>
                  </a:cubicBezTo>
                  <a:cubicBezTo>
                    <a:pt x="14857" y="7363"/>
                    <a:pt x="15688" y="6500"/>
                    <a:pt x="16638" y="5897"/>
                  </a:cubicBezTo>
                  <a:cubicBezTo>
                    <a:pt x="16576" y="6145"/>
                    <a:pt x="16546" y="6264"/>
                    <a:pt x="16536" y="6302"/>
                  </a:cubicBezTo>
                  <a:cubicBezTo>
                    <a:pt x="16760" y="6929"/>
                    <a:pt x="16966" y="6520"/>
                    <a:pt x="17180" y="6312"/>
                  </a:cubicBezTo>
                  <a:cubicBezTo>
                    <a:pt x="17219" y="6274"/>
                    <a:pt x="17273" y="6342"/>
                    <a:pt x="17319" y="6365"/>
                  </a:cubicBezTo>
                  <a:cubicBezTo>
                    <a:pt x="17443" y="6428"/>
                    <a:pt x="17566" y="6491"/>
                    <a:pt x="17689" y="6555"/>
                  </a:cubicBezTo>
                  <a:cubicBezTo>
                    <a:pt x="17694" y="6490"/>
                    <a:pt x="17699" y="6425"/>
                    <a:pt x="17704" y="6358"/>
                  </a:cubicBezTo>
                  <a:cubicBezTo>
                    <a:pt x="17512" y="5908"/>
                    <a:pt x="17319" y="5458"/>
                    <a:pt x="17127" y="5008"/>
                  </a:cubicBezTo>
                  <a:cubicBezTo>
                    <a:pt x="17133" y="4949"/>
                    <a:pt x="17139" y="4889"/>
                    <a:pt x="17145" y="4829"/>
                  </a:cubicBezTo>
                  <a:cubicBezTo>
                    <a:pt x="17265" y="4923"/>
                    <a:pt x="17385" y="5017"/>
                    <a:pt x="17467" y="5081"/>
                  </a:cubicBezTo>
                  <a:cubicBezTo>
                    <a:pt x="17905" y="4647"/>
                    <a:pt x="18308" y="4063"/>
                    <a:pt x="18438" y="2819"/>
                  </a:cubicBezTo>
                  <a:cubicBezTo>
                    <a:pt x="18693" y="2755"/>
                    <a:pt x="18953" y="2688"/>
                    <a:pt x="19263" y="2608"/>
                  </a:cubicBezTo>
                  <a:cubicBezTo>
                    <a:pt x="19323" y="2748"/>
                    <a:pt x="19445" y="3011"/>
                    <a:pt x="19558" y="3298"/>
                  </a:cubicBezTo>
                  <a:cubicBezTo>
                    <a:pt x="19621" y="3457"/>
                    <a:pt x="19727" y="3737"/>
                    <a:pt x="19711" y="3825"/>
                  </a:cubicBezTo>
                  <a:cubicBezTo>
                    <a:pt x="19655" y="4117"/>
                    <a:pt x="19563" y="4379"/>
                    <a:pt x="19465" y="4589"/>
                  </a:cubicBezTo>
                  <a:cubicBezTo>
                    <a:pt x="19352" y="4832"/>
                    <a:pt x="19218" y="5007"/>
                    <a:pt x="19093" y="5212"/>
                  </a:cubicBezTo>
                  <a:cubicBezTo>
                    <a:pt x="18845" y="5556"/>
                    <a:pt x="18494" y="5082"/>
                    <a:pt x="18298" y="6002"/>
                  </a:cubicBezTo>
                  <a:cubicBezTo>
                    <a:pt x="18510" y="6021"/>
                    <a:pt x="18737" y="5746"/>
                    <a:pt x="18911" y="5898"/>
                  </a:cubicBezTo>
                  <a:cubicBezTo>
                    <a:pt x="19087" y="6055"/>
                    <a:pt x="19209" y="6631"/>
                    <a:pt x="19353" y="7019"/>
                  </a:cubicBezTo>
                  <a:cubicBezTo>
                    <a:pt x="19590" y="7201"/>
                    <a:pt x="19845" y="7397"/>
                    <a:pt x="20158" y="7639"/>
                  </a:cubicBezTo>
                  <a:cubicBezTo>
                    <a:pt x="20068" y="7198"/>
                    <a:pt x="20019" y="6955"/>
                    <a:pt x="19969" y="6713"/>
                  </a:cubicBezTo>
                  <a:cubicBezTo>
                    <a:pt x="20230" y="7123"/>
                    <a:pt x="20429" y="6992"/>
                    <a:pt x="20648" y="6405"/>
                  </a:cubicBezTo>
                  <a:cubicBezTo>
                    <a:pt x="20540" y="5975"/>
                    <a:pt x="20427" y="5525"/>
                    <a:pt x="20315" y="5078"/>
                  </a:cubicBezTo>
                  <a:cubicBezTo>
                    <a:pt x="20583" y="4768"/>
                    <a:pt x="20579" y="4778"/>
                    <a:pt x="20783" y="5379"/>
                  </a:cubicBezTo>
                  <a:close/>
                  <a:moveTo>
                    <a:pt x="20783" y="5379"/>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24" name="Google Shape;124;p27"/>
            <p:cNvSpPr/>
            <p:nvPr/>
          </p:nvSpPr>
          <p:spPr>
            <a:xfrm>
              <a:off x="705" y="1548"/>
              <a:ext cx="1035" cy="880"/>
            </a:xfrm>
            <a:custGeom>
              <a:avLst/>
              <a:gdLst/>
              <a:ahLst/>
              <a:cxnLst/>
              <a:rect l="l" t="t" r="r" b="b"/>
              <a:pathLst>
                <a:path w="21600" h="21564" extrusionOk="0">
                  <a:moveTo>
                    <a:pt x="21600" y="20296"/>
                  </a:moveTo>
                  <a:cubicBezTo>
                    <a:pt x="21477" y="20692"/>
                    <a:pt x="21288" y="21200"/>
                    <a:pt x="21037" y="21564"/>
                  </a:cubicBezTo>
                  <a:cubicBezTo>
                    <a:pt x="20955" y="21166"/>
                    <a:pt x="20864" y="20775"/>
                    <a:pt x="20760" y="20386"/>
                  </a:cubicBezTo>
                  <a:cubicBezTo>
                    <a:pt x="20714" y="20213"/>
                    <a:pt x="20314" y="19985"/>
                    <a:pt x="20284" y="20020"/>
                  </a:cubicBezTo>
                  <a:cubicBezTo>
                    <a:pt x="20062" y="20286"/>
                    <a:pt x="19883" y="20606"/>
                    <a:pt x="19712" y="20926"/>
                  </a:cubicBezTo>
                  <a:cubicBezTo>
                    <a:pt x="19681" y="20987"/>
                    <a:pt x="19747" y="21121"/>
                    <a:pt x="19788" y="21307"/>
                  </a:cubicBezTo>
                  <a:cubicBezTo>
                    <a:pt x="19564" y="21307"/>
                    <a:pt x="19353" y="21383"/>
                    <a:pt x="19236" y="21292"/>
                  </a:cubicBezTo>
                  <a:cubicBezTo>
                    <a:pt x="18831" y="20980"/>
                    <a:pt x="18546" y="20415"/>
                    <a:pt x="17930" y="20581"/>
                  </a:cubicBezTo>
                  <a:cubicBezTo>
                    <a:pt x="17845" y="20604"/>
                    <a:pt x="17705" y="20227"/>
                    <a:pt x="17558" y="20083"/>
                  </a:cubicBezTo>
                  <a:cubicBezTo>
                    <a:pt x="17285" y="19815"/>
                    <a:pt x="16985" y="19589"/>
                    <a:pt x="16701" y="19337"/>
                  </a:cubicBezTo>
                  <a:cubicBezTo>
                    <a:pt x="16544" y="19198"/>
                    <a:pt x="16242" y="18981"/>
                    <a:pt x="16264" y="18907"/>
                  </a:cubicBezTo>
                  <a:cubicBezTo>
                    <a:pt x="16532" y="18021"/>
                    <a:pt x="15849" y="17673"/>
                    <a:pt x="15569" y="17104"/>
                  </a:cubicBezTo>
                  <a:cubicBezTo>
                    <a:pt x="15464" y="16889"/>
                    <a:pt x="15376" y="16664"/>
                    <a:pt x="15269" y="16420"/>
                  </a:cubicBezTo>
                  <a:cubicBezTo>
                    <a:pt x="15134" y="16420"/>
                    <a:pt x="14878" y="16500"/>
                    <a:pt x="14685" y="16406"/>
                  </a:cubicBezTo>
                  <a:cubicBezTo>
                    <a:pt x="13740" y="15943"/>
                    <a:pt x="12626" y="15855"/>
                    <a:pt x="12022" y="14629"/>
                  </a:cubicBezTo>
                  <a:cubicBezTo>
                    <a:pt x="11683" y="13939"/>
                    <a:pt x="11172" y="13781"/>
                    <a:pt x="10483" y="14143"/>
                  </a:cubicBezTo>
                  <a:cubicBezTo>
                    <a:pt x="10146" y="14319"/>
                    <a:pt x="9601" y="14279"/>
                    <a:pt x="9265" y="14076"/>
                  </a:cubicBezTo>
                  <a:cubicBezTo>
                    <a:pt x="7923" y="13268"/>
                    <a:pt x="6619" y="12371"/>
                    <a:pt x="5318" y="11477"/>
                  </a:cubicBezTo>
                  <a:cubicBezTo>
                    <a:pt x="4844" y="11152"/>
                    <a:pt x="4800" y="10672"/>
                    <a:pt x="4915" y="10023"/>
                  </a:cubicBezTo>
                  <a:cubicBezTo>
                    <a:pt x="5019" y="9451"/>
                    <a:pt x="4990" y="8732"/>
                    <a:pt x="4774" y="8222"/>
                  </a:cubicBezTo>
                  <a:cubicBezTo>
                    <a:pt x="4437" y="7435"/>
                    <a:pt x="3862" y="6794"/>
                    <a:pt x="3449" y="6044"/>
                  </a:cubicBezTo>
                  <a:cubicBezTo>
                    <a:pt x="3207" y="5604"/>
                    <a:pt x="3095" y="5066"/>
                    <a:pt x="2905" y="4583"/>
                  </a:cubicBezTo>
                  <a:cubicBezTo>
                    <a:pt x="2815" y="4358"/>
                    <a:pt x="2703" y="4128"/>
                    <a:pt x="2554" y="3954"/>
                  </a:cubicBezTo>
                  <a:cubicBezTo>
                    <a:pt x="2078" y="3393"/>
                    <a:pt x="2051" y="2677"/>
                    <a:pt x="2064" y="1975"/>
                  </a:cubicBezTo>
                  <a:cubicBezTo>
                    <a:pt x="2075" y="1303"/>
                    <a:pt x="1849" y="988"/>
                    <a:pt x="1253" y="964"/>
                  </a:cubicBezTo>
                  <a:cubicBezTo>
                    <a:pt x="1095" y="1570"/>
                    <a:pt x="990" y="2083"/>
                    <a:pt x="1244" y="2784"/>
                  </a:cubicBezTo>
                  <a:cubicBezTo>
                    <a:pt x="1696" y="4028"/>
                    <a:pt x="1918" y="5384"/>
                    <a:pt x="2254" y="6686"/>
                  </a:cubicBezTo>
                  <a:cubicBezTo>
                    <a:pt x="2297" y="6851"/>
                    <a:pt x="2459" y="6968"/>
                    <a:pt x="2544" y="7124"/>
                  </a:cubicBezTo>
                  <a:cubicBezTo>
                    <a:pt x="2735" y="7464"/>
                    <a:pt x="3095" y="7813"/>
                    <a:pt x="2592" y="8192"/>
                  </a:cubicBezTo>
                  <a:cubicBezTo>
                    <a:pt x="2173" y="7655"/>
                    <a:pt x="1778" y="7146"/>
                    <a:pt x="1351" y="6597"/>
                  </a:cubicBezTo>
                  <a:cubicBezTo>
                    <a:pt x="1681" y="5888"/>
                    <a:pt x="1572" y="5338"/>
                    <a:pt x="827" y="5010"/>
                  </a:cubicBezTo>
                  <a:cubicBezTo>
                    <a:pt x="553" y="4888"/>
                    <a:pt x="335" y="4590"/>
                    <a:pt x="0" y="4292"/>
                  </a:cubicBezTo>
                  <a:cubicBezTo>
                    <a:pt x="965" y="3938"/>
                    <a:pt x="1026" y="3637"/>
                    <a:pt x="582" y="2928"/>
                  </a:cubicBezTo>
                  <a:cubicBezTo>
                    <a:pt x="385" y="2615"/>
                    <a:pt x="244" y="2210"/>
                    <a:pt x="192" y="1828"/>
                  </a:cubicBezTo>
                  <a:cubicBezTo>
                    <a:pt x="124" y="1327"/>
                    <a:pt x="192" y="771"/>
                    <a:pt x="133" y="284"/>
                  </a:cubicBezTo>
                  <a:cubicBezTo>
                    <a:pt x="733" y="109"/>
                    <a:pt x="1498" y="-36"/>
                    <a:pt x="1442" y="8"/>
                  </a:cubicBezTo>
                  <a:cubicBezTo>
                    <a:pt x="1370" y="64"/>
                    <a:pt x="3295" y="1333"/>
                    <a:pt x="3295" y="1333"/>
                  </a:cubicBezTo>
                  <a:lnTo>
                    <a:pt x="4905" y="1079"/>
                  </a:lnTo>
                  <a:lnTo>
                    <a:pt x="6181" y="968"/>
                  </a:lnTo>
                  <a:cubicBezTo>
                    <a:pt x="6181" y="968"/>
                    <a:pt x="6990" y="2044"/>
                    <a:pt x="6959" y="2323"/>
                  </a:cubicBezTo>
                  <a:cubicBezTo>
                    <a:pt x="6925" y="2603"/>
                    <a:pt x="7527" y="3337"/>
                    <a:pt x="7575" y="3253"/>
                  </a:cubicBezTo>
                  <a:cubicBezTo>
                    <a:pt x="7624" y="3168"/>
                    <a:pt x="8224" y="2322"/>
                    <a:pt x="8585" y="2491"/>
                  </a:cubicBezTo>
                  <a:cubicBezTo>
                    <a:pt x="8946" y="2660"/>
                    <a:pt x="9331" y="3422"/>
                    <a:pt x="9356" y="3732"/>
                  </a:cubicBezTo>
                  <a:cubicBezTo>
                    <a:pt x="9379" y="4042"/>
                    <a:pt x="9514" y="4920"/>
                    <a:pt x="9674" y="5172"/>
                  </a:cubicBezTo>
                  <a:cubicBezTo>
                    <a:pt x="9801" y="5370"/>
                    <a:pt x="10229" y="5673"/>
                    <a:pt x="10592" y="5793"/>
                  </a:cubicBezTo>
                  <a:cubicBezTo>
                    <a:pt x="10171" y="7017"/>
                    <a:pt x="9742" y="8263"/>
                    <a:pt x="10063" y="9646"/>
                  </a:cubicBezTo>
                  <a:cubicBezTo>
                    <a:pt x="10272" y="10558"/>
                    <a:pt x="10376" y="11608"/>
                    <a:pt x="11328" y="11987"/>
                  </a:cubicBezTo>
                  <a:cubicBezTo>
                    <a:pt x="11491" y="12053"/>
                    <a:pt x="11664" y="12136"/>
                    <a:pt x="11829" y="12126"/>
                  </a:cubicBezTo>
                  <a:cubicBezTo>
                    <a:pt x="12305" y="12097"/>
                    <a:pt x="12830" y="12153"/>
                    <a:pt x="13239" y="11929"/>
                  </a:cubicBezTo>
                  <a:cubicBezTo>
                    <a:pt x="13584" y="11740"/>
                    <a:pt x="13854" y="11246"/>
                    <a:pt x="14047" y="10819"/>
                  </a:cubicBezTo>
                  <a:cubicBezTo>
                    <a:pt x="14619" y="9555"/>
                    <a:pt x="14973" y="9301"/>
                    <a:pt x="16193" y="9461"/>
                  </a:cubicBezTo>
                  <a:cubicBezTo>
                    <a:pt x="16308" y="9477"/>
                    <a:pt x="16425" y="9480"/>
                    <a:pt x="16607" y="9494"/>
                  </a:cubicBezTo>
                  <a:cubicBezTo>
                    <a:pt x="16021" y="11049"/>
                    <a:pt x="15453" y="12559"/>
                    <a:pt x="14851" y="14159"/>
                  </a:cubicBezTo>
                  <a:cubicBezTo>
                    <a:pt x="15376" y="14159"/>
                    <a:pt x="15901" y="14155"/>
                    <a:pt x="16428" y="14159"/>
                  </a:cubicBezTo>
                  <a:cubicBezTo>
                    <a:pt x="16782" y="14162"/>
                    <a:pt x="17150" y="14111"/>
                    <a:pt x="17487" y="14203"/>
                  </a:cubicBezTo>
                  <a:cubicBezTo>
                    <a:pt x="18027" y="14348"/>
                    <a:pt x="18287" y="15005"/>
                    <a:pt x="18140" y="15630"/>
                  </a:cubicBezTo>
                  <a:cubicBezTo>
                    <a:pt x="17988" y="16271"/>
                    <a:pt x="17835" y="16914"/>
                    <a:pt x="17723" y="17568"/>
                  </a:cubicBezTo>
                  <a:cubicBezTo>
                    <a:pt x="17598" y="18279"/>
                    <a:pt x="18056" y="19612"/>
                    <a:pt x="18567" y="19895"/>
                  </a:cubicBezTo>
                  <a:cubicBezTo>
                    <a:pt x="18805" y="20027"/>
                    <a:pt x="19174" y="20032"/>
                    <a:pt x="19420" y="19912"/>
                  </a:cubicBezTo>
                  <a:cubicBezTo>
                    <a:pt x="20600" y="19331"/>
                    <a:pt x="20739" y="19286"/>
                    <a:pt x="21600" y="20296"/>
                  </a:cubicBezTo>
                  <a:close/>
                  <a:moveTo>
                    <a:pt x="21600" y="20296"/>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25" name="Google Shape;125;p27"/>
            <p:cNvSpPr/>
            <p:nvPr/>
          </p:nvSpPr>
          <p:spPr>
            <a:xfrm>
              <a:off x="1133" y="4692"/>
              <a:ext cx="6630" cy="612"/>
            </a:xfrm>
            <a:custGeom>
              <a:avLst/>
              <a:gdLst/>
              <a:ahLst/>
              <a:cxnLst/>
              <a:rect l="l" t="t" r="r" b="b"/>
              <a:pathLst>
                <a:path w="21477" h="20551" extrusionOk="0">
                  <a:moveTo>
                    <a:pt x="14510" y="7961"/>
                  </a:moveTo>
                  <a:cubicBezTo>
                    <a:pt x="14508" y="7980"/>
                    <a:pt x="14506" y="7999"/>
                    <a:pt x="14503" y="8018"/>
                  </a:cubicBezTo>
                  <a:cubicBezTo>
                    <a:pt x="14502" y="8010"/>
                    <a:pt x="14500" y="8002"/>
                    <a:pt x="14498" y="7995"/>
                  </a:cubicBezTo>
                  <a:cubicBezTo>
                    <a:pt x="14502" y="7988"/>
                    <a:pt x="14506" y="7975"/>
                    <a:pt x="14510" y="7961"/>
                  </a:cubicBezTo>
                  <a:close/>
                  <a:moveTo>
                    <a:pt x="1262" y="15589"/>
                  </a:moveTo>
                  <a:cubicBezTo>
                    <a:pt x="1263" y="15856"/>
                    <a:pt x="1256" y="16105"/>
                    <a:pt x="1242" y="16334"/>
                  </a:cubicBezTo>
                  <a:cubicBezTo>
                    <a:pt x="1118" y="16184"/>
                    <a:pt x="825" y="15792"/>
                    <a:pt x="720" y="16154"/>
                  </a:cubicBezTo>
                  <a:cubicBezTo>
                    <a:pt x="746" y="18061"/>
                    <a:pt x="2289" y="18585"/>
                    <a:pt x="2328" y="18701"/>
                  </a:cubicBezTo>
                  <a:cubicBezTo>
                    <a:pt x="1751" y="19484"/>
                    <a:pt x="1129" y="18290"/>
                    <a:pt x="533" y="18473"/>
                  </a:cubicBezTo>
                  <a:cubicBezTo>
                    <a:pt x="789" y="19412"/>
                    <a:pt x="1053" y="20082"/>
                    <a:pt x="1324" y="20551"/>
                  </a:cubicBezTo>
                  <a:lnTo>
                    <a:pt x="19779" y="20551"/>
                  </a:lnTo>
                  <a:cubicBezTo>
                    <a:pt x="20058" y="20109"/>
                    <a:pt x="20332" y="19444"/>
                    <a:pt x="20599" y="18464"/>
                  </a:cubicBezTo>
                  <a:cubicBezTo>
                    <a:pt x="20254" y="18464"/>
                    <a:pt x="20046" y="18530"/>
                    <a:pt x="19722" y="17926"/>
                  </a:cubicBezTo>
                  <a:cubicBezTo>
                    <a:pt x="19836" y="17462"/>
                    <a:pt x="19555" y="17805"/>
                    <a:pt x="19518" y="17726"/>
                  </a:cubicBezTo>
                  <a:cubicBezTo>
                    <a:pt x="19560" y="17710"/>
                    <a:pt x="19600" y="17619"/>
                    <a:pt x="19638" y="17452"/>
                  </a:cubicBezTo>
                  <a:cubicBezTo>
                    <a:pt x="19620" y="17403"/>
                    <a:pt x="19605" y="17368"/>
                    <a:pt x="19593" y="17344"/>
                  </a:cubicBezTo>
                  <a:cubicBezTo>
                    <a:pt x="19597" y="17330"/>
                    <a:pt x="19601" y="17313"/>
                    <a:pt x="19605" y="17291"/>
                  </a:cubicBezTo>
                  <a:cubicBezTo>
                    <a:pt x="19518" y="17158"/>
                    <a:pt x="19458" y="17092"/>
                    <a:pt x="19392" y="16429"/>
                  </a:cubicBezTo>
                  <a:cubicBezTo>
                    <a:pt x="19441" y="16408"/>
                    <a:pt x="19490" y="16335"/>
                    <a:pt x="19538" y="16211"/>
                  </a:cubicBezTo>
                  <a:cubicBezTo>
                    <a:pt x="19369" y="16165"/>
                    <a:pt x="19526" y="15998"/>
                    <a:pt x="19559" y="15796"/>
                  </a:cubicBezTo>
                  <a:cubicBezTo>
                    <a:pt x="19486" y="15771"/>
                    <a:pt x="19477" y="15723"/>
                    <a:pt x="19531" y="15652"/>
                  </a:cubicBezTo>
                  <a:cubicBezTo>
                    <a:pt x="19498" y="15673"/>
                    <a:pt x="19466" y="15667"/>
                    <a:pt x="19434" y="15627"/>
                  </a:cubicBezTo>
                  <a:cubicBezTo>
                    <a:pt x="19376" y="15107"/>
                    <a:pt x="19830" y="16035"/>
                    <a:pt x="19542" y="15293"/>
                  </a:cubicBezTo>
                  <a:cubicBezTo>
                    <a:pt x="19663" y="15046"/>
                    <a:pt x="20167" y="14731"/>
                    <a:pt x="20251" y="14240"/>
                  </a:cubicBezTo>
                  <a:cubicBezTo>
                    <a:pt x="20233" y="14317"/>
                    <a:pt x="20217" y="14070"/>
                    <a:pt x="20244" y="13703"/>
                  </a:cubicBezTo>
                  <a:cubicBezTo>
                    <a:pt x="20168" y="13927"/>
                    <a:pt x="20219" y="13915"/>
                    <a:pt x="20150" y="13788"/>
                  </a:cubicBezTo>
                  <a:cubicBezTo>
                    <a:pt x="20064" y="13938"/>
                    <a:pt x="21196" y="8966"/>
                    <a:pt x="21477" y="7910"/>
                  </a:cubicBezTo>
                  <a:cubicBezTo>
                    <a:pt x="21279" y="8029"/>
                    <a:pt x="20829" y="5432"/>
                    <a:pt x="20786" y="5116"/>
                  </a:cubicBezTo>
                  <a:cubicBezTo>
                    <a:pt x="20688" y="4395"/>
                    <a:pt x="20416" y="5029"/>
                    <a:pt x="20300" y="4710"/>
                  </a:cubicBezTo>
                  <a:cubicBezTo>
                    <a:pt x="20329" y="4249"/>
                    <a:pt x="20312" y="4070"/>
                    <a:pt x="20249" y="4171"/>
                  </a:cubicBezTo>
                  <a:cubicBezTo>
                    <a:pt x="20280" y="3993"/>
                    <a:pt x="20303" y="3859"/>
                    <a:pt x="20322" y="3757"/>
                  </a:cubicBezTo>
                  <a:cubicBezTo>
                    <a:pt x="20308" y="3803"/>
                    <a:pt x="20300" y="3795"/>
                    <a:pt x="20311" y="3641"/>
                  </a:cubicBezTo>
                  <a:cubicBezTo>
                    <a:pt x="20241" y="3670"/>
                    <a:pt x="19734" y="3751"/>
                    <a:pt x="19652" y="2666"/>
                  </a:cubicBezTo>
                  <a:cubicBezTo>
                    <a:pt x="19673" y="2549"/>
                    <a:pt x="19752" y="2161"/>
                    <a:pt x="19752" y="1681"/>
                  </a:cubicBezTo>
                  <a:cubicBezTo>
                    <a:pt x="18743" y="6268"/>
                    <a:pt x="17364" y="1679"/>
                    <a:pt x="16260" y="2694"/>
                  </a:cubicBezTo>
                  <a:cubicBezTo>
                    <a:pt x="16030" y="2913"/>
                    <a:pt x="15096" y="4911"/>
                    <a:pt x="14658" y="7079"/>
                  </a:cubicBezTo>
                  <a:cubicBezTo>
                    <a:pt x="14661" y="7027"/>
                    <a:pt x="14663" y="6974"/>
                    <a:pt x="14664" y="6920"/>
                  </a:cubicBezTo>
                  <a:cubicBezTo>
                    <a:pt x="14636" y="6808"/>
                    <a:pt x="14611" y="6862"/>
                    <a:pt x="14590" y="7080"/>
                  </a:cubicBezTo>
                  <a:cubicBezTo>
                    <a:pt x="14604" y="6890"/>
                    <a:pt x="14593" y="6840"/>
                    <a:pt x="14558" y="6934"/>
                  </a:cubicBezTo>
                  <a:cubicBezTo>
                    <a:pt x="14660" y="5862"/>
                    <a:pt x="14793" y="6195"/>
                    <a:pt x="14819" y="5071"/>
                  </a:cubicBezTo>
                  <a:cubicBezTo>
                    <a:pt x="14802" y="4826"/>
                    <a:pt x="14804" y="4592"/>
                    <a:pt x="14824" y="4370"/>
                  </a:cubicBezTo>
                  <a:cubicBezTo>
                    <a:pt x="14308" y="2844"/>
                    <a:pt x="13767" y="4058"/>
                    <a:pt x="13502" y="3764"/>
                  </a:cubicBezTo>
                  <a:cubicBezTo>
                    <a:pt x="12967" y="5514"/>
                    <a:pt x="12042" y="8512"/>
                    <a:pt x="11166" y="6592"/>
                  </a:cubicBezTo>
                  <a:cubicBezTo>
                    <a:pt x="10579" y="5311"/>
                    <a:pt x="8742" y="8128"/>
                    <a:pt x="8789" y="10078"/>
                  </a:cubicBezTo>
                  <a:cubicBezTo>
                    <a:pt x="8852" y="9960"/>
                    <a:pt x="8852" y="10007"/>
                    <a:pt x="8788" y="10220"/>
                  </a:cubicBezTo>
                  <a:cubicBezTo>
                    <a:pt x="8860" y="10463"/>
                    <a:pt x="8926" y="9882"/>
                    <a:pt x="8994" y="10201"/>
                  </a:cubicBezTo>
                  <a:cubicBezTo>
                    <a:pt x="8853" y="10496"/>
                    <a:pt x="7753" y="12658"/>
                    <a:pt x="7719" y="14188"/>
                  </a:cubicBezTo>
                  <a:cubicBezTo>
                    <a:pt x="7692" y="15368"/>
                    <a:pt x="8249" y="14132"/>
                    <a:pt x="8286" y="14575"/>
                  </a:cubicBezTo>
                  <a:cubicBezTo>
                    <a:pt x="8232" y="14683"/>
                    <a:pt x="8180" y="14847"/>
                    <a:pt x="8130" y="15067"/>
                  </a:cubicBezTo>
                  <a:cubicBezTo>
                    <a:pt x="8173" y="15095"/>
                    <a:pt x="8214" y="15175"/>
                    <a:pt x="8255" y="15302"/>
                  </a:cubicBezTo>
                  <a:cubicBezTo>
                    <a:pt x="8073" y="15034"/>
                    <a:pt x="6871" y="16704"/>
                    <a:pt x="6768" y="17067"/>
                  </a:cubicBezTo>
                  <a:cubicBezTo>
                    <a:pt x="6452" y="18176"/>
                    <a:pt x="5652" y="17067"/>
                    <a:pt x="5241" y="15623"/>
                  </a:cubicBezTo>
                  <a:cubicBezTo>
                    <a:pt x="5289" y="15687"/>
                    <a:pt x="5316" y="15433"/>
                    <a:pt x="5320" y="14858"/>
                  </a:cubicBezTo>
                  <a:cubicBezTo>
                    <a:pt x="5159" y="14318"/>
                    <a:pt x="4853" y="15925"/>
                    <a:pt x="4741" y="13922"/>
                  </a:cubicBezTo>
                  <a:cubicBezTo>
                    <a:pt x="4882" y="14360"/>
                    <a:pt x="5024" y="14451"/>
                    <a:pt x="5168" y="14197"/>
                  </a:cubicBezTo>
                  <a:cubicBezTo>
                    <a:pt x="5075" y="13847"/>
                    <a:pt x="4979" y="13645"/>
                    <a:pt x="4880" y="13586"/>
                  </a:cubicBezTo>
                  <a:cubicBezTo>
                    <a:pt x="4926" y="13602"/>
                    <a:pt x="4912" y="13525"/>
                    <a:pt x="4837" y="13354"/>
                  </a:cubicBezTo>
                  <a:cubicBezTo>
                    <a:pt x="4956" y="13201"/>
                    <a:pt x="5292" y="13206"/>
                    <a:pt x="5352" y="13332"/>
                  </a:cubicBezTo>
                  <a:cubicBezTo>
                    <a:pt x="5318" y="13260"/>
                    <a:pt x="4860" y="12490"/>
                    <a:pt x="4900" y="12128"/>
                  </a:cubicBezTo>
                  <a:cubicBezTo>
                    <a:pt x="5012" y="11099"/>
                    <a:pt x="5696" y="14046"/>
                    <a:pt x="5814" y="11460"/>
                  </a:cubicBezTo>
                  <a:cubicBezTo>
                    <a:pt x="5799" y="11790"/>
                    <a:pt x="5761" y="11209"/>
                    <a:pt x="5744" y="11110"/>
                  </a:cubicBezTo>
                  <a:cubicBezTo>
                    <a:pt x="5801" y="11084"/>
                    <a:pt x="5808" y="10971"/>
                    <a:pt x="5765" y="10769"/>
                  </a:cubicBezTo>
                  <a:cubicBezTo>
                    <a:pt x="5795" y="10880"/>
                    <a:pt x="5824" y="10985"/>
                    <a:pt x="5854" y="11084"/>
                  </a:cubicBezTo>
                  <a:cubicBezTo>
                    <a:pt x="5888" y="10970"/>
                    <a:pt x="5820" y="10286"/>
                    <a:pt x="5880" y="9955"/>
                  </a:cubicBezTo>
                  <a:cubicBezTo>
                    <a:pt x="5868" y="9950"/>
                    <a:pt x="5785" y="9665"/>
                    <a:pt x="5782" y="9634"/>
                  </a:cubicBezTo>
                  <a:cubicBezTo>
                    <a:pt x="5814" y="9648"/>
                    <a:pt x="5808" y="9582"/>
                    <a:pt x="5762" y="9435"/>
                  </a:cubicBezTo>
                  <a:cubicBezTo>
                    <a:pt x="5792" y="9424"/>
                    <a:pt x="5829" y="9615"/>
                    <a:pt x="5857" y="9653"/>
                  </a:cubicBezTo>
                  <a:cubicBezTo>
                    <a:pt x="5851" y="9378"/>
                    <a:pt x="5865" y="9328"/>
                    <a:pt x="5898" y="9502"/>
                  </a:cubicBezTo>
                  <a:cubicBezTo>
                    <a:pt x="5776" y="8697"/>
                    <a:pt x="5757" y="9152"/>
                    <a:pt x="5637" y="8328"/>
                  </a:cubicBezTo>
                  <a:cubicBezTo>
                    <a:pt x="5812" y="8328"/>
                    <a:pt x="5608" y="8088"/>
                    <a:pt x="5708" y="7779"/>
                  </a:cubicBezTo>
                  <a:cubicBezTo>
                    <a:pt x="5579" y="6933"/>
                    <a:pt x="5354" y="5723"/>
                    <a:pt x="5408" y="4987"/>
                  </a:cubicBezTo>
                  <a:cubicBezTo>
                    <a:pt x="5315" y="4823"/>
                    <a:pt x="5288" y="5015"/>
                    <a:pt x="5357" y="5421"/>
                  </a:cubicBezTo>
                  <a:cubicBezTo>
                    <a:pt x="4993" y="4763"/>
                    <a:pt x="5283" y="3731"/>
                    <a:pt x="5327" y="3291"/>
                  </a:cubicBezTo>
                  <a:cubicBezTo>
                    <a:pt x="5239" y="2787"/>
                    <a:pt x="5326" y="3155"/>
                    <a:pt x="5375" y="3093"/>
                  </a:cubicBezTo>
                  <a:cubicBezTo>
                    <a:pt x="5347" y="2359"/>
                    <a:pt x="5406" y="3303"/>
                    <a:pt x="5425" y="2729"/>
                  </a:cubicBezTo>
                  <a:cubicBezTo>
                    <a:pt x="5424" y="2762"/>
                    <a:pt x="5308" y="2667"/>
                    <a:pt x="5297" y="2622"/>
                  </a:cubicBezTo>
                  <a:cubicBezTo>
                    <a:pt x="5310" y="2678"/>
                    <a:pt x="5309" y="1481"/>
                    <a:pt x="5281" y="1904"/>
                  </a:cubicBezTo>
                  <a:cubicBezTo>
                    <a:pt x="5382" y="348"/>
                    <a:pt x="5472" y="1244"/>
                    <a:pt x="5584" y="197"/>
                  </a:cubicBezTo>
                  <a:cubicBezTo>
                    <a:pt x="5315" y="-1049"/>
                    <a:pt x="5012" y="4017"/>
                    <a:pt x="4996" y="3848"/>
                  </a:cubicBezTo>
                  <a:cubicBezTo>
                    <a:pt x="5055" y="4483"/>
                    <a:pt x="5111" y="5412"/>
                    <a:pt x="5152" y="5570"/>
                  </a:cubicBezTo>
                  <a:cubicBezTo>
                    <a:pt x="5201" y="5753"/>
                    <a:pt x="5045" y="5977"/>
                    <a:pt x="5045" y="5981"/>
                  </a:cubicBezTo>
                  <a:cubicBezTo>
                    <a:pt x="5089" y="6189"/>
                    <a:pt x="5390" y="8488"/>
                    <a:pt x="5373" y="8827"/>
                  </a:cubicBezTo>
                  <a:cubicBezTo>
                    <a:pt x="5263" y="11038"/>
                    <a:pt x="4655" y="9645"/>
                    <a:pt x="4497" y="9370"/>
                  </a:cubicBezTo>
                  <a:cubicBezTo>
                    <a:pt x="4581" y="10912"/>
                    <a:pt x="4025" y="9263"/>
                    <a:pt x="3863" y="8981"/>
                  </a:cubicBezTo>
                  <a:cubicBezTo>
                    <a:pt x="3960" y="9314"/>
                    <a:pt x="3066" y="9548"/>
                    <a:pt x="2952" y="9271"/>
                  </a:cubicBezTo>
                  <a:cubicBezTo>
                    <a:pt x="3044" y="9800"/>
                    <a:pt x="3203" y="9887"/>
                    <a:pt x="3304" y="9891"/>
                  </a:cubicBezTo>
                  <a:cubicBezTo>
                    <a:pt x="3222" y="10042"/>
                    <a:pt x="3140" y="10033"/>
                    <a:pt x="3058" y="9862"/>
                  </a:cubicBezTo>
                  <a:cubicBezTo>
                    <a:pt x="3144" y="10458"/>
                    <a:pt x="3423" y="11363"/>
                    <a:pt x="3418" y="11364"/>
                  </a:cubicBezTo>
                  <a:cubicBezTo>
                    <a:pt x="3203" y="11448"/>
                    <a:pt x="2639" y="10056"/>
                    <a:pt x="2549" y="10421"/>
                  </a:cubicBezTo>
                  <a:cubicBezTo>
                    <a:pt x="2574" y="10551"/>
                    <a:pt x="2598" y="10702"/>
                    <a:pt x="2621" y="10875"/>
                  </a:cubicBezTo>
                  <a:cubicBezTo>
                    <a:pt x="2404" y="12990"/>
                    <a:pt x="1075" y="8821"/>
                    <a:pt x="614" y="11737"/>
                  </a:cubicBezTo>
                  <a:cubicBezTo>
                    <a:pt x="750" y="12457"/>
                    <a:pt x="265" y="10939"/>
                    <a:pt x="641" y="12324"/>
                  </a:cubicBezTo>
                  <a:cubicBezTo>
                    <a:pt x="548" y="12611"/>
                    <a:pt x="461" y="11826"/>
                    <a:pt x="376" y="12276"/>
                  </a:cubicBezTo>
                  <a:cubicBezTo>
                    <a:pt x="446" y="12967"/>
                    <a:pt x="681" y="12617"/>
                    <a:pt x="746" y="12891"/>
                  </a:cubicBezTo>
                  <a:cubicBezTo>
                    <a:pt x="600" y="12943"/>
                    <a:pt x="723" y="12806"/>
                    <a:pt x="760" y="13185"/>
                  </a:cubicBezTo>
                  <a:cubicBezTo>
                    <a:pt x="682" y="13828"/>
                    <a:pt x="200" y="13483"/>
                    <a:pt x="33" y="13053"/>
                  </a:cubicBezTo>
                  <a:cubicBezTo>
                    <a:pt x="-123" y="12626"/>
                    <a:pt x="325" y="14100"/>
                    <a:pt x="415" y="14126"/>
                  </a:cubicBezTo>
                  <a:cubicBezTo>
                    <a:pt x="373" y="14456"/>
                    <a:pt x="1116" y="15103"/>
                    <a:pt x="1262" y="15589"/>
                  </a:cubicBezTo>
                  <a:close/>
                  <a:moveTo>
                    <a:pt x="1262" y="15589"/>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26" name="Google Shape;126;p27"/>
            <p:cNvSpPr/>
            <p:nvPr/>
          </p:nvSpPr>
          <p:spPr>
            <a:xfrm>
              <a:off x="7370" y="2432"/>
              <a:ext cx="295" cy="374"/>
            </a:xfrm>
            <a:custGeom>
              <a:avLst/>
              <a:gdLst/>
              <a:ahLst/>
              <a:cxnLst/>
              <a:rect l="l" t="t" r="r" b="b"/>
              <a:pathLst>
                <a:path w="21429" h="21224" extrusionOk="0">
                  <a:moveTo>
                    <a:pt x="1925" y="16638"/>
                  </a:moveTo>
                  <a:cubicBezTo>
                    <a:pt x="2533" y="18971"/>
                    <a:pt x="5113" y="20463"/>
                    <a:pt x="7942" y="19838"/>
                  </a:cubicBezTo>
                  <a:cubicBezTo>
                    <a:pt x="9930" y="19398"/>
                    <a:pt x="11504" y="19740"/>
                    <a:pt x="12417" y="21224"/>
                  </a:cubicBezTo>
                  <a:cubicBezTo>
                    <a:pt x="13528" y="21020"/>
                    <a:pt x="14589" y="20824"/>
                    <a:pt x="15533" y="20650"/>
                  </a:cubicBezTo>
                  <a:cubicBezTo>
                    <a:pt x="16504" y="18801"/>
                    <a:pt x="15385" y="16378"/>
                    <a:pt x="18251" y="15046"/>
                  </a:cubicBezTo>
                  <a:cubicBezTo>
                    <a:pt x="18513" y="14925"/>
                    <a:pt x="18685" y="14464"/>
                    <a:pt x="18634" y="14191"/>
                  </a:cubicBezTo>
                  <a:cubicBezTo>
                    <a:pt x="18313" y="12433"/>
                    <a:pt x="19263" y="11531"/>
                    <a:pt x="21183" y="11578"/>
                  </a:cubicBezTo>
                  <a:cubicBezTo>
                    <a:pt x="20250" y="9936"/>
                    <a:pt x="18691" y="8351"/>
                    <a:pt x="18647" y="6741"/>
                  </a:cubicBezTo>
                  <a:cubicBezTo>
                    <a:pt x="18613" y="5494"/>
                    <a:pt x="20474" y="4215"/>
                    <a:pt x="21429" y="3030"/>
                  </a:cubicBezTo>
                  <a:cubicBezTo>
                    <a:pt x="20606" y="2465"/>
                    <a:pt x="19399" y="1878"/>
                    <a:pt x="18620" y="1046"/>
                  </a:cubicBezTo>
                  <a:cubicBezTo>
                    <a:pt x="17324" y="-335"/>
                    <a:pt x="16701" y="-376"/>
                    <a:pt x="15409" y="1085"/>
                  </a:cubicBezTo>
                  <a:cubicBezTo>
                    <a:pt x="14415" y="2209"/>
                    <a:pt x="13832" y="3766"/>
                    <a:pt x="11352" y="3477"/>
                  </a:cubicBezTo>
                  <a:cubicBezTo>
                    <a:pt x="11034" y="3441"/>
                    <a:pt x="10550" y="4317"/>
                    <a:pt x="10130" y="4763"/>
                  </a:cubicBezTo>
                  <a:cubicBezTo>
                    <a:pt x="9285" y="5663"/>
                    <a:pt x="8615" y="7124"/>
                    <a:pt x="7542" y="7337"/>
                  </a:cubicBezTo>
                  <a:cubicBezTo>
                    <a:pt x="5301" y="7783"/>
                    <a:pt x="4387" y="8715"/>
                    <a:pt x="4295" y="10437"/>
                  </a:cubicBezTo>
                  <a:cubicBezTo>
                    <a:pt x="3025" y="10100"/>
                    <a:pt x="1974" y="9820"/>
                    <a:pt x="198" y="9348"/>
                  </a:cubicBezTo>
                  <a:cubicBezTo>
                    <a:pt x="144" y="10729"/>
                    <a:pt x="-171" y="11958"/>
                    <a:pt x="126" y="13089"/>
                  </a:cubicBezTo>
                  <a:cubicBezTo>
                    <a:pt x="448" y="14317"/>
                    <a:pt x="1605" y="15410"/>
                    <a:pt x="1925" y="16638"/>
                  </a:cubicBezTo>
                  <a:close/>
                  <a:moveTo>
                    <a:pt x="1925" y="16638"/>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27" name="Google Shape;127;p27"/>
            <p:cNvSpPr/>
            <p:nvPr/>
          </p:nvSpPr>
          <p:spPr>
            <a:xfrm>
              <a:off x="7805" y="1257"/>
              <a:ext cx="284" cy="347"/>
            </a:xfrm>
            <a:custGeom>
              <a:avLst/>
              <a:gdLst/>
              <a:ahLst/>
              <a:cxnLst/>
              <a:rect l="l" t="t" r="r" b="b"/>
              <a:pathLst>
                <a:path w="21439" h="21453" extrusionOk="0">
                  <a:moveTo>
                    <a:pt x="19496" y="4957"/>
                  </a:moveTo>
                  <a:cubicBezTo>
                    <a:pt x="19504" y="4242"/>
                    <a:pt x="19196" y="3411"/>
                    <a:pt x="18694" y="2829"/>
                  </a:cubicBezTo>
                  <a:cubicBezTo>
                    <a:pt x="17803" y="1798"/>
                    <a:pt x="16732" y="838"/>
                    <a:pt x="15550" y="31"/>
                  </a:cubicBezTo>
                  <a:cubicBezTo>
                    <a:pt x="15289" y="-147"/>
                    <a:pt x="13648" y="496"/>
                    <a:pt x="13672" y="662"/>
                  </a:cubicBezTo>
                  <a:cubicBezTo>
                    <a:pt x="13795" y="1528"/>
                    <a:pt x="14069" y="2453"/>
                    <a:pt x="14625" y="3189"/>
                  </a:cubicBezTo>
                  <a:cubicBezTo>
                    <a:pt x="16385" y="5523"/>
                    <a:pt x="15582" y="7972"/>
                    <a:pt x="12472" y="9281"/>
                  </a:cubicBezTo>
                  <a:cubicBezTo>
                    <a:pt x="12104" y="8944"/>
                    <a:pt x="11735" y="8605"/>
                    <a:pt x="11285" y="8193"/>
                  </a:cubicBezTo>
                  <a:cubicBezTo>
                    <a:pt x="11164" y="9604"/>
                    <a:pt x="11061" y="10799"/>
                    <a:pt x="10992" y="11612"/>
                  </a:cubicBezTo>
                  <a:cubicBezTo>
                    <a:pt x="8610" y="11987"/>
                    <a:pt x="6151" y="11890"/>
                    <a:pt x="4453" y="12774"/>
                  </a:cubicBezTo>
                  <a:cubicBezTo>
                    <a:pt x="2649" y="13713"/>
                    <a:pt x="1566" y="15581"/>
                    <a:pt x="0" y="17220"/>
                  </a:cubicBezTo>
                  <a:cubicBezTo>
                    <a:pt x="690" y="17577"/>
                    <a:pt x="1544" y="18021"/>
                    <a:pt x="2582" y="18559"/>
                  </a:cubicBezTo>
                  <a:cubicBezTo>
                    <a:pt x="2582" y="18679"/>
                    <a:pt x="2392" y="19196"/>
                    <a:pt x="2621" y="19501"/>
                  </a:cubicBezTo>
                  <a:cubicBezTo>
                    <a:pt x="3149" y="20206"/>
                    <a:pt x="3881" y="20809"/>
                    <a:pt x="4530" y="21453"/>
                  </a:cubicBezTo>
                  <a:cubicBezTo>
                    <a:pt x="4865" y="20769"/>
                    <a:pt x="5336" y="20106"/>
                    <a:pt x="5509" y="19396"/>
                  </a:cubicBezTo>
                  <a:cubicBezTo>
                    <a:pt x="5939" y="17633"/>
                    <a:pt x="4717" y="16511"/>
                    <a:pt x="2859" y="15760"/>
                  </a:cubicBezTo>
                  <a:cubicBezTo>
                    <a:pt x="4157" y="15475"/>
                    <a:pt x="5213" y="15243"/>
                    <a:pt x="6269" y="15012"/>
                  </a:cubicBezTo>
                  <a:cubicBezTo>
                    <a:pt x="5715" y="16378"/>
                    <a:pt x="5712" y="17547"/>
                    <a:pt x="7312" y="17942"/>
                  </a:cubicBezTo>
                  <a:cubicBezTo>
                    <a:pt x="8310" y="17389"/>
                    <a:pt x="8986" y="17074"/>
                    <a:pt x="9571" y="16669"/>
                  </a:cubicBezTo>
                  <a:cubicBezTo>
                    <a:pt x="9920" y="16428"/>
                    <a:pt x="10397" y="16003"/>
                    <a:pt x="10333" y="15740"/>
                  </a:cubicBezTo>
                  <a:cubicBezTo>
                    <a:pt x="10238" y="15350"/>
                    <a:pt x="9788" y="14840"/>
                    <a:pt x="9354" y="14728"/>
                  </a:cubicBezTo>
                  <a:cubicBezTo>
                    <a:pt x="8750" y="14571"/>
                    <a:pt x="8021" y="14733"/>
                    <a:pt x="7345" y="14759"/>
                  </a:cubicBezTo>
                  <a:cubicBezTo>
                    <a:pt x="10633" y="12130"/>
                    <a:pt x="10955" y="16434"/>
                    <a:pt x="13320" y="16469"/>
                  </a:cubicBezTo>
                  <a:cubicBezTo>
                    <a:pt x="13743" y="15601"/>
                    <a:pt x="14171" y="14720"/>
                    <a:pt x="14375" y="14302"/>
                  </a:cubicBezTo>
                  <a:cubicBezTo>
                    <a:pt x="16726" y="13782"/>
                    <a:pt x="18787" y="13327"/>
                    <a:pt x="21253" y="12782"/>
                  </a:cubicBezTo>
                  <a:cubicBezTo>
                    <a:pt x="21273" y="12575"/>
                    <a:pt x="21600" y="11893"/>
                    <a:pt x="21337" y="11440"/>
                  </a:cubicBezTo>
                  <a:cubicBezTo>
                    <a:pt x="20136" y="9376"/>
                    <a:pt x="19468" y="7257"/>
                    <a:pt x="19496" y="4957"/>
                  </a:cubicBezTo>
                  <a:close/>
                  <a:moveTo>
                    <a:pt x="19496" y="4957"/>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28" name="Google Shape;128;p27"/>
            <p:cNvSpPr/>
            <p:nvPr/>
          </p:nvSpPr>
          <p:spPr>
            <a:xfrm>
              <a:off x="7660" y="2032"/>
              <a:ext cx="138" cy="202"/>
            </a:xfrm>
            <a:custGeom>
              <a:avLst/>
              <a:gdLst/>
              <a:ahLst/>
              <a:cxnLst/>
              <a:rect l="l" t="t" r="r" b="b"/>
              <a:pathLst>
                <a:path w="21146" h="21600" extrusionOk="0">
                  <a:moveTo>
                    <a:pt x="124" y="10118"/>
                  </a:moveTo>
                  <a:cubicBezTo>
                    <a:pt x="1355" y="12792"/>
                    <a:pt x="3368" y="15352"/>
                    <a:pt x="5627" y="17694"/>
                  </a:cubicBezTo>
                  <a:cubicBezTo>
                    <a:pt x="6166" y="18254"/>
                    <a:pt x="8935" y="17738"/>
                    <a:pt x="10672" y="17802"/>
                  </a:cubicBezTo>
                  <a:cubicBezTo>
                    <a:pt x="11122" y="17820"/>
                    <a:pt x="11528" y="18187"/>
                    <a:pt x="11985" y="18350"/>
                  </a:cubicBezTo>
                  <a:cubicBezTo>
                    <a:pt x="15096" y="19462"/>
                    <a:pt x="18215" y="20562"/>
                    <a:pt x="21146" y="21600"/>
                  </a:cubicBezTo>
                  <a:cubicBezTo>
                    <a:pt x="19870" y="17130"/>
                    <a:pt x="17505" y="15909"/>
                    <a:pt x="9621" y="16135"/>
                  </a:cubicBezTo>
                  <a:cubicBezTo>
                    <a:pt x="9131" y="14336"/>
                    <a:pt x="7261" y="11542"/>
                    <a:pt x="8354" y="10767"/>
                  </a:cubicBezTo>
                  <a:cubicBezTo>
                    <a:pt x="13145" y="7373"/>
                    <a:pt x="10141" y="4362"/>
                    <a:pt x="8728" y="1331"/>
                  </a:cubicBezTo>
                  <a:cubicBezTo>
                    <a:pt x="6423" y="910"/>
                    <a:pt x="4325" y="526"/>
                    <a:pt x="1446" y="0"/>
                  </a:cubicBezTo>
                  <a:cubicBezTo>
                    <a:pt x="1446" y="2136"/>
                    <a:pt x="1640" y="3920"/>
                    <a:pt x="1387" y="5674"/>
                  </a:cubicBezTo>
                  <a:cubicBezTo>
                    <a:pt x="1168" y="7187"/>
                    <a:pt x="-454" y="8864"/>
                    <a:pt x="124" y="10118"/>
                  </a:cubicBezTo>
                  <a:close/>
                  <a:moveTo>
                    <a:pt x="124" y="10118"/>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29" name="Google Shape;129;p27"/>
            <p:cNvSpPr/>
            <p:nvPr/>
          </p:nvSpPr>
          <p:spPr>
            <a:xfrm>
              <a:off x="4825" y="131"/>
              <a:ext cx="3649" cy="2736"/>
            </a:xfrm>
            <a:custGeom>
              <a:avLst/>
              <a:gdLst/>
              <a:ahLst/>
              <a:cxnLst/>
              <a:rect l="l" t="t" r="r" b="b"/>
              <a:pathLst>
                <a:path w="21600" h="21412" extrusionOk="0">
                  <a:moveTo>
                    <a:pt x="13047" y="8659"/>
                  </a:moveTo>
                  <a:cubicBezTo>
                    <a:pt x="13043" y="8628"/>
                    <a:pt x="13040" y="8596"/>
                    <a:pt x="13036" y="8564"/>
                  </a:cubicBezTo>
                  <a:cubicBezTo>
                    <a:pt x="13208" y="8537"/>
                    <a:pt x="13379" y="8508"/>
                    <a:pt x="13550" y="8481"/>
                  </a:cubicBezTo>
                  <a:cubicBezTo>
                    <a:pt x="13553" y="8507"/>
                    <a:pt x="13556" y="8534"/>
                    <a:pt x="13559" y="8560"/>
                  </a:cubicBezTo>
                  <a:cubicBezTo>
                    <a:pt x="13388" y="8593"/>
                    <a:pt x="13218" y="8626"/>
                    <a:pt x="13047" y="8659"/>
                  </a:cubicBezTo>
                  <a:close/>
                  <a:moveTo>
                    <a:pt x="5768" y="2186"/>
                  </a:moveTo>
                  <a:cubicBezTo>
                    <a:pt x="5731" y="2281"/>
                    <a:pt x="5659" y="2396"/>
                    <a:pt x="5590" y="2413"/>
                  </a:cubicBezTo>
                  <a:cubicBezTo>
                    <a:pt x="5495" y="2435"/>
                    <a:pt x="5389" y="2373"/>
                    <a:pt x="5269" y="2342"/>
                  </a:cubicBezTo>
                  <a:cubicBezTo>
                    <a:pt x="5436" y="2244"/>
                    <a:pt x="5709" y="2256"/>
                    <a:pt x="5563" y="1850"/>
                  </a:cubicBezTo>
                  <a:cubicBezTo>
                    <a:pt x="5807" y="1764"/>
                    <a:pt x="6019" y="1819"/>
                    <a:pt x="6205" y="2047"/>
                  </a:cubicBezTo>
                  <a:cubicBezTo>
                    <a:pt x="6059" y="2001"/>
                    <a:pt x="5914" y="1954"/>
                    <a:pt x="5749" y="1902"/>
                  </a:cubicBezTo>
                  <a:cubicBezTo>
                    <a:pt x="5760" y="2020"/>
                    <a:pt x="5793" y="2124"/>
                    <a:pt x="5768" y="2186"/>
                  </a:cubicBezTo>
                  <a:close/>
                  <a:moveTo>
                    <a:pt x="20462" y="2744"/>
                  </a:moveTo>
                  <a:cubicBezTo>
                    <a:pt x="20384" y="2662"/>
                    <a:pt x="20330" y="2605"/>
                    <a:pt x="20275" y="2547"/>
                  </a:cubicBezTo>
                  <a:cubicBezTo>
                    <a:pt x="20282" y="2521"/>
                    <a:pt x="20289" y="2494"/>
                    <a:pt x="20296" y="2467"/>
                  </a:cubicBezTo>
                  <a:cubicBezTo>
                    <a:pt x="20729" y="2549"/>
                    <a:pt x="21141" y="2752"/>
                    <a:pt x="21600" y="2944"/>
                  </a:cubicBezTo>
                  <a:cubicBezTo>
                    <a:pt x="21530" y="2812"/>
                    <a:pt x="21321" y="2748"/>
                    <a:pt x="21529" y="2607"/>
                  </a:cubicBezTo>
                  <a:cubicBezTo>
                    <a:pt x="21531" y="2605"/>
                    <a:pt x="21510" y="2504"/>
                    <a:pt x="21492" y="2499"/>
                  </a:cubicBezTo>
                  <a:cubicBezTo>
                    <a:pt x="21269" y="2434"/>
                    <a:pt x="21045" y="2373"/>
                    <a:pt x="20820" y="2323"/>
                  </a:cubicBezTo>
                  <a:cubicBezTo>
                    <a:pt x="20733" y="2304"/>
                    <a:pt x="20636" y="2343"/>
                    <a:pt x="20553" y="2310"/>
                  </a:cubicBezTo>
                  <a:cubicBezTo>
                    <a:pt x="20241" y="2186"/>
                    <a:pt x="19937" y="2024"/>
                    <a:pt x="19622" y="1912"/>
                  </a:cubicBezTo>
                  <a:cubicBezTo>
                    <a:pt x="19107" y="1728"/>
                    <a:pt x="18586" y="1564"/>
                    <a:pt x="18025" y="1643"/>
                  </a:cubicBezTo>
                  <a:cubicBezTo>
                    <a:pt x="18078" y="1702"/>
                    <a:pt x="18122" y="1750"/>
                    <a:pt x="18188" y="1822"/>
                  </a:cubicBezTo>
                  <a:cubicBezTo>
                    <a:pt x="17625" y="1743"/>
                    <a:pt x="17095" y="1668"/>
                    <a:pt x="16564" y="1594"/>
                  </a:cubicBezTo>
                  <a:cubicBezTo>
                    <a:pt x="16205" y="1544"/>
                    <a:pt x="15846" y="1465"/>
                    <a:pt x="15486" y="1455"/>
                  </a:cubicBezTo>
                  <a:cubicBezTo>
                    <a:pt x="15133" y="1444"/>
                    <a:pt x="14853" y="982"/>
                    <a:pt x="14472" y="1191"/>
                  </a:cubicBezTo>
                  <a:cubicBezTo>
                    <a:pt x="14468" y="1193"/>
                    <a:pt x="14459" y="1186"/>
                    <a:pt x="14454" y="1180"/>
                  </a:cubicBezTo>
                  <a:cubicBezTo>
                    <a:pt x="14236" y="919"/>
                    <a:pt x="13961" y="1048"/>
                    <a:pt x="13713" y="1001"/>
                  </a:cubicBezTo>
                  <a:cubicBezTo>
                    <a:pt x="13647" y="989"/>
                    <a:pt x="13573" y="1061"/>
                    <a:pt x="13491" y="1100"/>
                  </a:cubicBezTo>
                  <a:cubicBezTo>
                    <a:pt x="13536" y="1145"/>
                    <a:pt x="13561" y="1171"/>
                    <a:pt x="13599" y="1210"/>
                  </a:cubicBezTo>
                  <a:cubicBezTo>
                    <a:pt x="13317" y="1393"/>
                    <a:pt x="13038" y="1294"/>
                    <a:pt x="12742" y="1254"/>
                  </a:cubicBezTo>
                  <a:cubicBezTo>
                    <a:pt x="12733" y="1529"/>
                    <a:pt x="12614" y="1452"/>
                    <a:pt x="12507" y="1369"/>
                  </a:cubicBezTo>
                  <a:cubicBezTo>
                    <a:pt x="12415" y="1297"/>
                    <a:pt x="12334" y="1198"/>
                    <a:pt x="12243" y="1121"/>
                  </a:cubicBezTo>
                  <a:cubicBezTo>
                    <a:pt x="12183" y="1070"/>
                    <a:pt x="12114" y="1009"/>
                    <a:pt x="12047" y="1003"/>
                  </a:cubicBezTo>
                  <a:cubicBezTo>
                    <a:pt x="11674" y="969"/>
                    <a:pt x="11317" y="792"/>
                    <a:pt x="10934" y="842"/>
                  </a:cubicBezTo>
                  <a:cubicBezTo>
                    <a:pt x="10685" y="873"/>
                    <a:pt x="10431" y="849"/>
                    <a:pt x="10180" y="828"/>
                  </a:cubicBezTo>
                  <a:cubicBezTo>
                    <a:pt x="10073" y="818"/>
                    <a:pt x="9970" y="745"/>
                    <a:pt x="9863" y="714"/>
                  </a:cubicBezTo>
                  <a:cubicBezTo>
                    <a:pt x="9818" y="700"/>
                    <a:pt x="9761" y="700"/>
                    <a:pt x="9720" y="725"/>
                  </a:cubicBezTo>
                  <a:cubicBezTo>
                    <a:pt x="9575" y="811"/>
                    <a:pt x="9435" y="910"/>
                    <a:pt x="9294" y="1005"/>
                  </a:cubicBezTo>
                  <a:cubicBezTo>
                    <a:pt x="9282" y="976"/>
                    <a:pt x="9270" y="948"/>
                    <a:pt x="9259" y="920"/>
                  </a:cubicBezTo>
                  <a:cubicBezTo>
                    <a:pt x="9417" y="780"/>
                    <a:pt x="9576" y="641"/>
                    <a:pt x="9736" y="500"/>
                  </a:cubicBezTo>
                  <a:cubicBezTo>
                    <a:pt x="9607" y="299"/>
                    <a:pt x="9448" y="253"/>
                    <a:pt x="9265" y="268"/>
                  </a:cubicBezTo>
                  <a:cubicBezTo>
                    <a:pt x="9116" y="281"/>
                    <a:pt x="8964" y="281"/>
                    <a:pt x="8816" y="258"/>
                  </a:cubicBezTo>
                  <a:cubicBezTo>
                    <a:pt x="8689" y="238"/>
                    <a:pt x="8548" y="214"/>
                    <a:pt x="8447" y="126"/>
                  </a:cubicBezTo>
                  <a:cubicBezTo>
                    <a:pt x="8301" y="-4"/>
                    <a:pt x="8099" y="-67"/>
                    <a:pt x="8017" y="105"/>
                  </a:cubicBezTo>
                  <a:cubicBezTo>
                    <a:pt x="7907" y="336"/>
                    <a:pt x="7760" y="297"/>
                    <a:pt x="7600" y="316"/>
                  </a:cubicBezTo>
                  <a:cubicBezTo>
                    <a:pt x="7270" y="357"/>
                    <a:pt x="6942" y="430"/>
                    <a:pt x="6614" y="497"/>
                  </a:cubicBezTo>
                  <a:cubicBezTo>
                    <a:pt x="6574" y="505"/>
                    <a:pt x="6539" y="561"/>
                    <a:pt x="6490" y="608"/>
                  </a:cubicBezTo>
                  <a:cubicBezTo>
                    <a:pt x="6570" y="664"/>
                    <a:pt x="6634" y="709"/>
                    <a:pt x="6721" y="769"/>
                  </a:cubicBezTo>
                  <a:cubicBezTo>
                    <a:pt x="6459" y="894"/>
                    <a:pt x="6204" y="646"/>
                    <a:pt x="5964" y="879"/>
                  </a:cubicBezTo>
                  <a:cubicBezTo>
                    <a:pt x="6117" y="989"/>
                    <a:pt x="6253" y="1086"/>
                    <a:pt x="6379" y="1177"/>
                  </a:cubicBezTo>
                  <a:lnTo>
                    <a:pt x="5456" y="1177"/>
                  </a:lnTo>
                  <a:cubicBezTo>
                    <a:pt x="5402" y="1208"/>
                    <a:pt x="5345" y="1243"/>
                    <a:pt x="5337" y="1248"/>
                  </a:cubicBezTo>
                  <a:cubicBezTo>
                    <a:pt x="5413" y="1425"/>
                    <a:pt x="5478" y="1576"/>
                    <a:pt x="5543" y="1728"/>
                  </a:cubicBezTo>
                  <a:cubicBezTo>
                    <a:pt x="5522" y="1744"/>
                    <a:pt x="5502" y="1760"/>
                    <a:pt x="5481" y="1776"/>
                  </a:cubicBezTo>
                  <a:cubicBezTo>
                    <a:pt x="5384" y="1558"/>
                    <a:pt x="5121" y="1490"/>
                    <a:pt x="5182" y="1127"/>
                  </a:cubicBezTo>
                  <a:cubicBezTo>
                    <a:pt x="5119" y="1100"/>
                    <a:pt x="5058" y="1080"/>
                    <a:pt x="5000" y="1052"/>
                  </a:cubicBezTo>
                  <a:cubicBezTo>
                    <a:pt x="4981" y="1043"/>
                    <a:pt x="4963" y="1034"/>
                    <a:pt x="4946" y="1023"/>
                  </a:cubicBezTo>
                  <a:cubicBezTo>
                    <a:pt x="4875" y="981"/>
                    <a:pt x="4811" y="918"/>
                    <a:pt x="4743" y="864"/>
                  </a:cubicBezTo>
                  <a:cubicBezTo>
                    <a:pt x="4689" y="984"/>
                    <a:pt x="4643" y="1113"/>
                    <a:pt x="4577" y="1221"/>
                  </a:cubicBezTo>
                  <a:cubicBezTo>
                    <a:pt x="4484" y="1374"/>
                    <a:pt x="4496" y="1481"/>
                    <a:pt x="4572" y="1566"/>
                  </a:cubicBezTo>
                  <a:cubicBezTo>
                    <a:pt x="4595" y="1593"/>
                    <a:pt x="4626" y="1618"/>
                    <a:pt x="4661" y="1641"/>
                  </a:cubicBezTo>
                  <a:cubicBezTo>
                    <a:pt x="4722" y="1682"/>
                    <a:pt x="4784" y="1721"/>
                    <a:pt x="4843" y="1764"/>
                  </a:cubicBezTo>
                  <a:cubicBezTo>
                    <a:pt x="4895" y="1801"/>
                    <a:pt x="4944" y="1843"/>
                    <a:pt x="5003" y="1891"/>
                  </a:cubicBezTo>
                  <a:cubicBezTo>
                    <a:pt x="4827" y="1856"/>
                    <a:pt x="4656" y="1821"/>
                    <a:pt x="4483" y="1787"/>
                  </a:cubicBezTo>
                  <a:lnTo>
                    <a:pt x="4458" y="2968"/>
                  </a:lnTo>
                  <a:lnTo>
                    <a:pt x="4786" y="4122"/>
                  </a:lnTo>
                  <a:lnTo>
                    <a:pt x="4786" y="4952"/>
                  </a:lnTo>
                  <a:lnTo>
                    <a:pt x="5441" y="5023"/>
                  </a:lnTo>
                  <a:lnTo>
                    <a:pt x="5768" y="5997"/>
                  </a:lnTo>
                  <a:lnTo>
                    <a:pt x="5577" y="7475"/>
                  </a:lnTo>
                  <a:lnTo>
                    <a:pt x="5250" y="6863"/>
                  </a:lnTo>
                  <a:lnTo>
                    <a:pt x="4676" y="6069"/>
                  </a:lnTo>
                  <a:lnTo>
                    <a:pt x="4240" y="6285"/>
                  </a:lnTo>
                  <a:lnTo>
                    <a:pt x="4049" y="7375"/>
                  </a:lnTo>
                  <a:cubicBezTo>
                    <a:pt x="4111" y="7476"/>
                    <a:pt x="4160" y="7592"/>
                    <a:pt x="4232" y="7735"/>
                  </a:cubicBezTo>
                  <a:lnTo>
                    <a:pt x="3939" y="7735"/>
                  </a:lnTo>
                  <a:cubicBezTo>
                    <a:pt x="3943" y="7797"/>
                    <a:pt x="3948" y="7852"/>
                    <a:pt x="3952" y="7916"/>
                  </a:cubicBezTo>
                  <a:cubicBezTo>
                    <a:pt x="3908" y="7929"/>
                    <a:pt x="3860" y="7942"/>
                    <a:pt x="3805" y="7958"/>
                  </a:cubicBezTo>
                  <a:cubicBezTo>
                    <a:pt x="3931" y="8278"/>
                    <a:pt x="4251" y="8363"/>
                    <a:pt x="4286" y="8750"/>
                  </a:cubicBezTo>
                  <a:cubicBezTo>
                    <a:pt x="4392" y="8575"/>
                    <a:pt x="4463" y="8583"/>
                    <a:pt x="4616" y="8797"/>
                  </a:cubicBezTo>
                  <a:cubicBezTo>
                    <a:pt x="4537" y="9030"/>
                    <a:pt x="4433" y="8861"/>
                    <a:pt x="4340" y="8824"/>
                  </a:cubicBezTo>
                  <a:cubicBezTo>
                    <a:pt x="4447" y="9182"/>
                    <a:pt x="4554" y="9541"/>
                    <a:pt x="4661" y="9898"/>
                  </a:cubicBezTo>
                  <a:cubicBezTo>
                    <a:pt x="4374" y="10084"/>
                    <a:pt x="4028" y="10017"/>
                    <a:pt x="3831" y="9749"/>
                  </a:cubicBezTo>
                  <a:cubicBezTo>
                    <a:pt x="3726" y="9607"/>
                    <a:pt x="3778" y="9265"/>
                    <a:pt x="3950" y="9025"/>
                  </a:cubicBezTo>
                  <a:cubicBezTo>
                    <a:pt x="3843" y="8895"/>
                    <a:pt x="3719" y="8778"/>
                    <a:pt x="3606" y="8653"/>
                  </a:cubicBezTo>
                  <a:lnTo>
                    <a:pt x="3585" y="8918"/>
                  </a:lnTo>
                  <a:lnTo>
                    <a:pt x="2479" y="8612"/>
                  </a:lnTo>
                  <a:cubicBezTo>
                    <a:pt x="2496" y="8636"/>
                    <a:pt x="2514" y="8661"/>
                    <a:pt x="2533" y="8685"/>
                  </a:cubicBezTo>
                  <a:cubicBezTo>
                    <a:pt x="2208" y="8970"/>
                    <a:pt x="1906" y="8931"/>
                    <a:pt x="1631" y="8757"/>
                  </a:cubicBezTo>
                  <a:cubicBezTo>
                    <a:pt x="1343" y="8574"/>
                    <a:pt x="1089" y="8549"/>
                    <a:pt x="820" y="8785"/>
                  </a:cubicBezTo>
                  <a:cubicBezTo>
                    <a:pt x="776" y="8824"/>
                    <a:pt x="707" y="8811"/>
                    <a:pt x="651" y="8829"/>
                  </a:cubicBezTo>
                  <a:cubicBezTo>
                    <a:pt x="575" y="8854"/>
                    <a:pt x="472" y="8750"/>
                    <a:pt x="428" y="8954"/>
                  </a:cubicBezTo>
                  <a:cubicBezTo>
                    <a:pt x="414" y="9017"/>
                    <a:pt x="242" y="9021"/>
                    <a:pt x="143" y="9053"/>
                  </a:cubicBezTo>
                  <a:lnTo>
                    <a:pt x="0" y="9387"/>
                  </a:lnTo>
                  <a:cubicBezTo>
                    <a:pt x="19" y="9403"/>
                    <a:pt x="46" y="9415"/>
                    <a:pt x="83" y="9424"/>
                  </a:cubicBezTo>
                  <a:cubicBezTo>
                    <a:pt x="68" y="9485"/>
                    <a:pt x="27" y="9577"/>
                    <a:pt x="43" y="9603"/>
                  </a:cubicBezTo>
                  <a:cubicBezTo>
                    <a:pt x="140" y="9755"/>
                    <a:pt x="248" y="9898"/>
                    <a:pt x="360" y="10031"/>
                  </a:cubicBezTo>
                  <a:cubicBezTo>
                    <a:pt x="399" y="10077"/>
                    <a:pt x="461" y="10098"/>
                    <a:pt x="515" y="10107"/>
                  </a:cubicBezTo>
                  <a:cubicBezTo>
                    <a:pt x="587" y="10120"/>
                    <a:pt x="710" y="10145"/>
                    <a:pt x="727" y="10104"/>
                  </a:cubicBezTo>
                  <a:cubicBezTo>
                    <a:pt x="804" y="9920"/>
                    <a:pt x="894" y="10002"/>
                    <a:pt x="964" y="10071"/>
                  </a:cubicBezTo>
                  <a:cubicBezTo>
                    <a:pt x="1116" y="10220"/>
                    <a:pt x="1244" y="10240"/>
                    <a:pt x="1399" y="10063"/>
                  </a:cubicBezTo>
                  <a:cubicBezTo>
                    <a:pt x="1453" y="10001"/>
                    <a:pt x="1568" y="10031"/>
                    <a:pt x="1652" y="10020"/>
                  </a:cubicBezTo>
                  <a:cubicBezTo>
                    <a:pt x="1656" y="10134"/>
                    <a:pt x="1661" y="10248"/>
                    <a:pt x="1666" y="10362"/>
                  </a:cubicBezTo>
                  <a:cubicBezTo>
                    <a:pt x="1668" y="10407"/>
                    <a:pt x="1685" y="10477"/>
                    <a:pt x="1669" y="10493"/>
                  </a:cubicBezTo>
                  <a:cubicBezTo>
                    <a:pt x="1467" y="10703"/>
                    <a:pt x="1611" y="11024"/>
                    <a:pt x="1522" y="11274"/>
                  </a:cubicBezTo>
                  <a:cubicBezTo>
                    <a:pt x="1495" y="11348"/>
                    <a:pt x="1468" y="11417"/>
                    <a:pt x="1431" y="11464"/>
                  </a:cubicBezTo>
                  <a:cubicBezTo>
                    <a:pt x="1439" y="11485"/>
                    <a:pt x="1447" y="11507"/>
                    <a:pt x="1454" y="11529"/>
                  </a:cubicBezTo>
                  <a:cubicBezTo>
                    <a:pt x="1462" y="11551"/>
                    <a:pt x="1469" y="11573"/>
                    <a:pt x="1475" y="11596"/>
                  </a:cubicBezTo>
                  <a:cubicBezTo>
                    <a:pt x="1482" y="11619"/>
                    <a:pt x="1488" y="11641"/>
                    <a:pt x="1494" y="11665"/>
                  </a:cubicBezTo>
                  <a:cubicBezTo>
                    <a:pt x="1499" y="11688"/>
                    <a:pt x="1505" y="11711"/>
                    <a:pt x="1510" y="11735"/>
                  </a:cubicBezTo>
                  <a:cubicBezTo>
                    <a:pt x="1514" y="11756"/>
                    <a:pt x="1518" y="11777"/>
                    <a:pt x="1522" y="11798"/>
                  </a:cubicBezTo>
                  <a:lnTo>
                    <a:pt x="1531" y="11853"/>
                  </a:lnTo>
                  <a:cubicBezTo>
                    <a:pt x="1539" y="11912"/>
                    <a:pt x="1546" y="11973"/>
                    <a:pt x="1550" y="12035"/>
                  </a:cubicBezTo>
                  <a:cubicBezTo>
                    <a:pt x="1551" y="12051"/>
                    <a:pt x="1552" y="12068"/>
                    <a:pt x="1553" y="12084"/>
                  </a:cubicBezTo>
                  <a:cubicBezTo>
                    <a:pt x="1554" y="12100"/>
                    <a:pt x="1554" y="12115"/>
                    <a:pt x="1555" y="12131"/>
                  </a:cubicBezTo>
                  <a:cubicBezTo>
                    <a:pt x="1555" y="12131"/>
                    <a:pt x="1555" y="12132"/>
                    <a:pt x="1555" y="12132"/>
                  </a:cubicBezTo>
                  <a:cubicBezTo>
                    <a:pt x="1597" y="12220"/>
                    <a:pt x="1645" y="12320"/>
                    <a:pt x="1691" y="12421"/>
                  </a:cubicBezTo>
                  <a:cubicBezTo>
                    <a:pt x="1812" y="12688"/>
                    <a:pt x="1930" y="12957"/>
                    <a:pt x="2053" y="13221"/>
                  </a:cubicBezTo>
                  <a:cubicBezTo>
                    <a:pt x="2084" y="13287"/>
                    <a:pt x="2139" y="13333"/>
                    <a:pt x="2169" y="13400"/>
                  </a:cubicBezTo>
                  <a:cubicBezTo>
                    <a:pt x="2248" y="13576"/>
                    <a:pt x="2344" y="13749"/>
                    <a:pt x="2387" y="13942"/>
                  </a:cubicBezTo>
                  <a:cubicBezTo>
                    <a:pt x="2433" y="14152"/>
                    <a:pt x="2450" y="14355"/>
                    <a:pt x="2618" y="14477"/>
                  </a:cubicBezTo>
                  <a:cubicBezTo>
                    <a:pt x="2687" y="14528"/>
                    <a:pt x="2730" y="14649"/>
                    <a:pt x="2777" y="14746"/>
                  </a:cubicBezTo>
                  <a:cubicBezTo>
                    <a:pt x="2822" y="14836"/>
                    <a:pt x="2842" y="14949"/>
                    <a:pt x="2895" y="15027"/>
                  </a:cubicBezTo>
                  <a:cubicBezTo>
                    <a:pt x="2937" y="15090"/>
                    <a:pt x="2972" y="15156"/>
                    <a:pt x="3002" y="15225"/>
                  </a:cubicBezTo>
                  <a:cubicBezTo>
                    <a:pt x="3006" y="15236"/>
                    <a:pt x="3011" y="15247"/>
                    <a:pt x="3015" y="15257"/>
                  </a:cubicBezTo>
                  <a:cubicBezTo>
                    <a:pt x="3020" y="15268"/>
                    <a:pt x="3024" y="15279"/>
                    <a:pt x="3028" y="15290"/>
                  </a:cubicBezTo>
                  <a:cubicBezTo>
                    <a:pt x="3032" y="15301"/>
                    <a:pt x="3036" y="15313"/>
                    <a:pt x="3040" y="15323"/>
                  </a:cubicBezTo>
                  <a:cubicBezTo>
                    <a:pt x="3046" y="15342"/>
                    <a:pt x="3052" y="15360"/>
                    <a:pt x="3058" y="15379"/>
                  </a:cubicBezTo>
                  <a:cubicBezTo>
                    <a:pt x="3062" y="15390"/>
                    <a:pt x="3065" y="15402"/>
                    <a:pt x="3068" y="15414"/>
                  </a:cubicBezTo>
                  <a:cubicBezTo>
                    <a:pt x="3073" y="15429"/>
                    <a:pt x="3076" y="15445"/>
                    <a:pt x="3080" y="15460"/>
                  </a:cubicBezTo>
                  <a:lnTo>
                    <a:pt x="3080" y="15461"/>
                  </a:lnTo>
                  <a:cubicBezTo>
                    <a:pt x="3081" y="15462"/>
                    <a:pt x="3082" y="15464"/>
                    <a:pt x="3082" y="15466"/>
                  </a:cubicBezTo>
                  <a:cubicBezTo>
                    <a:pt x="3085" y="15476"/>
                    <a:pt x="3087" y="15486"/>
                    <a:pt x="3089" y="15495"/>
                  </a:cubicBezTo>
                  <a:cubicBezTo>
                    <a:pt x="3089" y="15495"/>
                    <a:pt x="3089" y="15496"/>
                    <a:pt x="3089" y="15496"/>
                  </a:cubicBezTo>
                  <a:cubicBezTo>
                    <a:pt x="3089" y="15498"/>
                    <a:pt x="3090" y="15499"/>
                    <a:pt x="3090" y="15500"/>
                  </a:cubicBezTo>
                  <a:cubicBezTo>
                    <a:pt x="3090" y="15500"/>
                    <a:pt x="3090" y="15500"/>
                    <a:pt x="3090" y="15501"/>
                  </a:cubicBezTo>
                  <a:cubicBezTo>
                    <a:pt x="3093" y="15511"/>
                    <a:pt x="3095" y="15521"/>
                    <a:pt x="3097" y="15532"/>
                  </a:cubicBezTo>
                  <a:cubicBezTo>
                    <a:pt x="3099" y="15541"/>
                    <a:pt x="3102" y="15551"/>
                    <a:pt x="3103" y="15561"/>
                  </a:cubicBezTo>
                  <a:cubicBezTo>
                    <a:pt x="3106" y="15573"/>
                    <a:pt x="3108" y="15585"/>
                    <a:pt x="3110" y="15597"/>
                  </a:cubicBezTo>
                  <a:cubicBezTo>
                    <a:pt x="3113" y="15613"/>
                    <a:pt x="3116" y="15629"/>
                    <a:pt x="3118" y="15644"/>
                  </a:cubicBezTo>
                  <a:cubicBezTo>
                    <a:pt x="3121" y="15660"/>
                    <a:pt x="3124" y="15676"/>
                    <a:pt x="3126" y="15691"/>
                  </a:cubicBezTo>
                  <a:cubicBezTo>
                    <a:pt x="3129" y="15708"/>
                    <a:pt x="3131" y="15725"/>
                    <a:pt x="3133" y="15742"/>
                  </a:cubicBezTo>
                  <a:cubicBezTo>
                    <a:pt x="3134" y="15744"/>
                    <a:pt x="3134" y="15745"/>
                    <a:pt x="3134" y="15747"/>
                  </a:cubicBezTo>
                  <a:cubicBezTo>
                    <a:pt x="3136" y="15765"/>
                    <a:pt x="3139" y="15784"/>
                    <a:pt x="3141" y="15802"/>
                  </a:cubicBezTo>
                  <a:cubicBezTo>
                    <a:pt x="3141" y="15806"/>
                    <a:pt x="3142" y="15810"/>
                    <a:pt x="3142" y="15814"/>
                  </a:cubicBezTo>
                  <a:cubicBezTo>
                    <a:pt x="3144" y="15830"/>
                    <a:pt x="3146" y="15846"/>
                    <a:pt x="3148" y="15862"/>
                  </a:cubicBezTo>
                  <a:cubicBezTo>
                    <a:pt x="3158" y="15956"/>
                    <a:pt x="3166" y="16052"/>
                    <a:pt x="3175" y="16147"/>
                  </a:cubicBezTo>
                  <a:cubicBezTo>
                    <a:pt x="3179" y="16187"/>
                    <a:pt x="3182" y="16226"/>
                    <a:pt x="3186" y="16266"/>
                  </a:cubicBezTo>
                  <a:cubicBezTo>
                    <a:pt x="3189" y="16297"/>
                    <a:pt x="3193" y="16328"/>
                    <a:pt x="3197" y="16359"/>
                  </a:cubicBezTo>
                  <a:cubicBezTo>
                    <a:pt x="3198" y="16366"/>
                    <a:pt x="3199" y="16372"/>
                    <a:pt x="3200" y="16379"/>
                  </a:cubicBezTo>
                  <a:cubicBezTo>
                    <a:pt x="3200" y="16386"/>
                    <a:pt x="3201" y="16392"/>
                    <a:pt x="3202" y="16399"/>
                  </a:cubicBezTo>
                  <a:cubicBezTo>
                    <a:pt x="3204" y="16417"/>
                    <a:pt x="3206" y="16433"/>
                    <a:pt x="3209" y="16451"/>
                  </a:cubicBezTo>
                  <a:cubicBezTo>
                    <a:pt x="3210" y="16459"/>
                    <a:pt x="3211" y="16467"/>
                    <a:pt x="3213" y="16476"/>
                  </a:cubicBezTo>
                  <a:cubicBezTo>
                    <a:pt x="3214" y="16481"/>
                    <a:pt x="3215" y="16487"/>
                    <a:pt x="3215" y="16493"/>
                  </a:cubicBezTo>
                  <a:cubicBezTo>
                    <a:pt x="3176" y="16436"/>
                    <a:pt x="3137" y="16378"/>
                    <a:pt x="3098" y="16320"/>
                  </a:cubicBezTo>
                  <a:cubicBezTo>
                    <a:pt x="3114" y="16378"/>
                    <a:pt x="3129" y="16434"/>
                    <a:pt x="3145" y="16491"/>
                  </a:cubicBezTo>
                  <a:cubicBezTo>
                    <a:pt x="3158" y="16538"/>
                    <a:pt x="3171" y="16584"/>
                    <a:pt x="3185" y="16630"/>
                  </a:cubicBezTo>
                  <a:cubicBezTo>
                    <a:pt x="3192" y="16630"/>
                    <a:pt x="3200" y="16630"/>
                    <a:pt x="3206" y="16630"/>
                  </a:cubicBezTo>
                  <a:cubicBezTo>
                    <a:pt x="3211" y="16587"/>
                    <a:pt x="3216" y="16546"/>
                    <a:pt x="3221" y="16506"/>
                  </a:cubicBezTo>
                  <a:cubicBezTo>
                    <a:pt x="3374" y="16433"/>
                    <a:pt x="3528" y="16362"/>
                    <a:pt x="3681" y="16284"/>
                  </a:cubicBezTo>
                  <a:cubicBezTo>
                    <a:pt x="3997" y="16121"/>
                    <a:pt x="4315" y="15958"/>
                    <a:pt x="4629" y="15786"/>
                  </a:cubicBezTo>
                  <a:cubicBezTo>
                    <a:pt x="4687" y="15755"/>
                    <a:pt x="4734" y="15682"/>
                    <a:pt x="4783" y="15625"/>
                  </a:cubicBezTo>
                  <a:cubicBezTo>
                    <a:pt x="4848" y="15551"/>
                    <a:pt x="4903" y="15453"/>
                    <a:pt x="4977" y="15400"/>
                  </a:cubicBezTo>
                  <a:cubicBezTo>
                    <a:pt x="5080" y="15326"/>
                    <a:pt x="5211" y="15310"/>
                    <a:pt x="5302" y="15220"/>
                  </a:cubicBezTo>
                  <a:cubicBezTo>
                    <a:pt x="5450" y="15077"/>
                    <a:pt x="5575" y="14893"/>
                    <a:pt x="5710" y="14726"/>
                  </a:cubicBezTo>
                  <a:cubicBezTo>
                    <a:pt x="5698" y="14720"/>
                    <a:pt x="5687" y="14713"/>
                    <a:pt x="5676" y="14706"/>
                  </a:cubicBezTo>
                  <a:cubicBezTo>
                    <a:pt x="5802" y="14430"/>
                    <a:pt x="5929" y="14155"/>
                    <a:pt x="6060" y="13872"/>
                  </a:cubicBezTo>
                  <a:cubicBezTo>
                    <a:pt x="5951" y="13742"/>
                    <a:pt x="5868" y="13564"/>
                    <a:pt x="5760" y="13530"/>
                  </a:cubicBezTo>
                  <a:cubicBezTo>
                    <a:pt x="5471" y="13442"/>
                    <a:pt x="5357" y="13212"/>
                    <a:pt x="5355" y="12813"/>
                  </a:cubicBezTo>
                  <a:cubicBezTo>
                    <a:pt x="5234" y="13012"/>
                    <a:pt x="5156" y="13235"/>
                    <a:pt x="5026" y="13329"/>
                  </a:cubicBezTo>
                  <a:cubicBezTo>
                    <a:pt x="4896" y="13422"/>
                    <a:pt x="4712" y="13383"/>
                    <a:pt x="4521" y="13406"/>
                  </a:cubicBezTo>
                  <a:cubicBezTo>
                    <a:pt x="4656" y="13044"/>
                    <a:pt x="4499" y="12667"/>
                    <a:pt x="4255" y="12622"/>
                  </a:cubicBezTo>
                  <a:cubicBezTo>
                    <a:pt x="4064" y="12587"/>
                    <a:pt x="3845" y="12097"/>
                    <a:pt x="3931" y="11881"/>
                  </a:cubicBezTo>
                  <a:cubicBezTo>
                    <a:pt x="3950" y="11832"/>
                    <a:pt x="4015" y="11799"/>
                    <a:pt x="4062" y="11790"/>
                  </a:cubicBezTo>
                  <a:cubicBezTo>
                    <a:pt x="4238" y="11758"/>
                    <a:pt x="4281" y="11962"/>
                    <a:pt x="4344" y="12107"/>
                  </a:cubicBezTo>
                  <a:cubicBezTo>
                    <a:pt x="4491" y="12448"/>
                    <a:pt x="4736" y="12608"/>
                    <a:pt x="4999" y="12720"/>
                  </a:cubicBezTo>
                  <a:cubicBezTo>
                    <a:pt x="5085" y="12757"/>
                    <a:pt x="5229" y="12754"/>
                    <a:pt x="5282" y="12684"/>
                  </a:cubicBezTo>
                  <a:cubicBezTo>
                    <a:pt x="5410" y="12513"/>
                    <a:pt x="5451" y="12609"/>
                    <a:pt x="5474" y="12758"/>
                  </a:cubicBezTo>
                  <a:cubicBezTo>
                    <a:pt x="5503" y="12946"/>
                    <a:pt x="5588" y="13011"/>
                    <a:pt x="5717" y="13020"/>
                  </a:cubicBezTo>
                  <a:cubicBezTo>
                    <a:pt x="6191" y="13055"/>
                    <a:pt x="6664" y="13091"/>
                    <a:pt x="7178" y="13129"/>
                  </a:cubicBezTo>
                  <a:cubicBezTo>
                    <a:pt x="7349" y="13339"/>
                    <a:pt x="7483" y="13746"/>
                    <a:pt x="7873" y="13769"/>
                  </a:cubicBezTo>
                  <a:cubicBezTo>
                    <a:pt x="7779" y="13817"/>
                    <a:pt x="7713" y="13850"/>
                    <a:pt x="7583" y="13917"/>
                  </a:cubicBezTo>
                  <a:cubicBezTo>
                    <a:pt x="7762" y="14069"/>
                    <a:pt x="7893" y="14223"/>
                    <a:pt x="8047" y="14287"/>
                  </a:cubicBezTo>
                  <a:cubicBezTo>
                    <a:pt x="8095" y="14307"/>
                    <a:pt x="8202" y="14084"/>
                    <a:pt x="8281" y="13973"/>
                  </a:cubicBezTo>
                  <a:cubicBezTo>
                    <a:pt x="8297" y="14113"/>
                    <a:pt x="8310" y="14305"/>
                    <a:pt x="8343" y="14491"/>
                  </a:cubicBezTo>
                  <a:cubicBezTo>
                    <a:pt x="8409" y="14866"/>
                    <a:pt x="8461" y="15251"/>
                    <a:pt x="8566" y="15608"/>
                  </a:cubicBezTo>
                  <a:cubicBezTo>
                    <a:pt x="8736" y="16189"/>
                    <a:pt x="8939" y="16755"/>
                    <a:pt x="9138" y="17322"/>
                  </a:cubicBezTo>
                  <a:cubicBezTo>
                    <a:pt x="9184" y="17453"/>
                    <a:pt x="9270" y="17562"/>
                    <a:pt x="9337" y="17682"/>
                  </a:cubicBezTo>
                  <a:cubicBezTo>
                    <a:pt x="9400" y="17602"/>
                    <a:pt x="9461" y="17521"/>
                    <a:pt x="9524" y="17442"/>
                  </a:cubicBezTo>
                  <a:cubicBezTo>
                    <a:pt x="9533" y="17430"/>
                    <a:pt x="9550" y="17425"/>
                    <a:pt x="9557" y="17412"/>
                  </a:cubicBezTo>
                  <a:cubicBezTo>
                    <a:pt x="9626" y="17281"/>
                    <a:pt x="9744" y="17155"/>
                    <a:pt x="9753" y="17017"/>
                  </a:cubicBezTo>
                  <a:cubicBezTo>
                    <a:pt x="9777" y="16650"/>
                    <a:pt x="9757" y="16279"/>
                    <a:pt x="9748" y="15909"/>
                  </a:cubicBezTo>
                  <a:cubicBezTo>
                    <a:pt x="9745" y="15778"/>
                    <a:pt x="9727" y="15669"/>
                    <a:pt x="9859" y="15615"/>
                  </a:cubicBezTo>
                  <a:cubicBezTo>
                    <a:pt x="9948" y="15579"/>
                    <a:pt x="10031" y="15489"/>
                    <a:pt x="10098" y="15399"/>
                  </a:cubicBezTo>
                  <a:cubicBezTo>
                    <a:pt x="10306" y="15121"/>
                    <a:pt x="10508" y="14835"/>
                    <a:pt x="10705" y="14543"/>
                  </a:cubicBezTo>
                  <a:cubicBezTo>
                    <a:pt x="10759" y="14463"/>
                    <a:pt x="10783" y="14348"/>
                    <a:pt x="10833" y="14261"/>
                  </a:cubicBezTo>
                  <a:cubicBezTo>
                    <a:pt x="10882" y="14176"/>
                    <a:pt x="10952" y="14039"/>
                    <a:pt x="11006" y="14045"/>
                  </a:cubicBezTo>
                  <a:cubicBezTo>
                    <a:pt x="11218" y="14065"/>
                    <a:pt x="11401" y="14029"/>
                    <a:pt x="11555" y="13750"/>
                  </a:cubicBezTo>
                  <a:cubicBezTo>
                    <a:pt x="11607" y="13881"/>
                    <a:pt x="11643" y="13982"/>
                    <a:pt x="11685" y="14077"/>
                  </a:cubicBezTo>
                  <a:cubicBezTo>
                    <a:pt x="11736" y="14192"/>
                    <a:pt x="11775" y="14331"/>
                    <a:pt x="11849" y="14409"/>
                  </a:cubicBezTo>
                  <a:cubicBezTo>
                    <a:pt x="12105" y="14676"/>
                    <a:pt x="12262" y="14992"/>
                    <a:pt x="12239" y="15441"/>
                  </a:cubicBezTo>
                  <a:cubicBezTo>
                    <a:pt x="12233" y="15582"/>
                    <a:pt x="12387" y="15692"/>
                    <a:pt x="12467" y="15615"/>
                  </a:cubicBezTo>
                  <a:cubicBezTo>
                    <a:pt x="12560" y="15526"/>
                    <a:pt x="12645" y="15423"/>
                    <a:pt x="12724" y="15336"/>
                  </a:cubicBezTo>
                  <a:cubicBezTo>
                    <a:pt x="12934" y="15983"/>
                    <a:pt x="13189" y="16625"/>
                    <a:pt x="13064" y="17435"/>
                  </a:cubicBezTo>
                  <a:cubicBezTo>
                    <a:pt x="13046" y="17550"/>
                    <a:pt x="13077" y="17616"/>
                    <a:pt x="13148" y="17716"/>
                  </a:cubicBezTo>
                  <a:cubicBezTo>
                    <a:pt x="13284" y="17909"/>
                    <a:pt x="13389" y="18160"/>
                    <a:pt x="13459" y="18411"/>
                  </a:cubicBezTo>
                  <a:cubicBezTo>
                    <a:pt x="13559" y="18773"/>
                    <a:pt x="13622" y="19150"/>
                    <a:pt x="13906" y="19360"/>
                  </a:cubicBezTo>
                  <a:cubicBezTo>
                    <a:pt x="13951" y="19393"/>
                    <a:pt x="13974" y="19479"/>
                    <a:pt x="14006" y="19540"/>
                  </a:cubicBezTo>
                  <a:cubicBezTo>
                    <a:pt x="13907" y="19528"/>
                    <a:pt x="13837" y="19485"/>
                    <a:pt x="13778" y="19424"/>
                  </a:cubicBezTo>
                  <a:cubicBezTo>
                    <a:pt x="13557" y="19200"/>
                    <a:pt x="13282" y="19020"/>
                    <a:pt x="13137" y="18728"/>
                  </a:cubicBezTo>
                  <a:cubicBezTo>
                    <a:pt x="12974" y="18396"/>
                    <a:pt x="12760" y="18471"/>
                    <a:pt x="12544" y="18407"/>
                  </a:cubicBezTo>
                  <a:cubicBezTo>
                    <a:pt x="12588" y="18546"/>
                    <a:pt x="12638" y="18678"/>
                    <a:pt x="12716" y="18762"/>
                  </a:cubicBezTo>
                  <a:cubicBezTo>
                    <a:pt x="13108" y="19181"/>
                    <a:pt x="13311" y="19771"/>
                    <a:pt x="13557" y="20325"/>
                  </a:cubicBezTo>
                  <a:cubicBezTo>
                    <a:pt x="13659" y="20554"/>
                    <a:pt x="13745" y="20812"/>
                    <a:pt x="13887" y="20990"/>
                  </a:cubicBezTo>
                  <a:cubicBezTo>
                    <a:pt x="14035" y="21176"/>
                    <a:pt x="14143" y="21533"/>
                    <a:pt x="14451" y="21372"/>
                  </a:cubicBezTo>
                  <a:cubicBezTo>
                    <a:pt x="14469" y="21096"/>
                    <a:pt x="14486" y="20813"/>
                    <a:pt x="14498" y="20610"/>
                  </a:cubicBezTo>
                  <a:cubicBezTo>
                    <a:pt x="14386" y="20482"/>
                    <a:pt x="14312" y="20408"/>
                    <a:pt x="14249" y="20321"/>
                  </a:cubicBezTo>
                  <a:cubicBezTo>
                    <a:pt x="14183" y="20232"/>
                    <a:pt x="14128" y="20129"/>
                    <a:pt x="14077" y="20047"/>
                  </a:cubicBezTo>
                  <a:lnTo>
                    <a:pt x="14077" y="19719"/>
                  </a:lnTo>
                  <a:cubicBezTo>
                    <a:pt x="14135" y="19680"/>
                    <a:pt x="14251" y="19649"/>
                    <a:pt x="14266" y="19578"/>
                  </a:cubicBezTo>
                  <a:cubicBezTo>
                    <a:pt x="14283" y="19502"/>
                    <a:pt x="14203" y="19392"/>
                    <a:pt x="14171" y="19293"/>
                  </a:cubicBezTo>
                  <a:cubicBezTo>
                    <a:pt x="14124" y="19149"/>
                    <a:pt x="14042" y="19001"/>
                    <a:pt x="14047" y="18859"/>
                  </a:cubicBezTo>
                  <a:cubicBezTo>
                    <a:pt x="14057" y="18559"/>
                    <a:pt x="13962" y="18355"/>
                    <a:pt x="13792" y="18198"/>
                  </a:cubicBezTo>
                  <a:cubicBezTo>
                    <a:pt x="13598" y="18019"/>
                    <a:pt x="13496" y="17752"/>
                    <a:pt x="13356" y="17519"/>
                  </a:cubicBezTo>
                  <a:cubicBezTo>
                    <a:pt x="13159" y="17190"/>
                    <a:pt x="13258" y="16941"/>
                    <a:pt x="13313" y="16644"/>
                  </a:cubicBezTo>
                  <a:cubicBezTo>
                    <a:pt x="13327" y="16569"/>
                    <a:pt x="13309" y="16482"/>
                    <a:pt x="13324" y="16406"/>
                  </a:cubicBezTo>
                  <a:cubicBezTo>
                    <a:pt x="13336" y="16342"/>
                    <a:pt x="13375" y="16286"/>
                    <a:pt x="13402" y="16227"/>
                  </a:cubicBezTo>
                  <a:cubicBezTo>
                    <a:pt x="13417" y="16235"/>
                    <a:pt x="13433" y="16245"/>
                    <a:pt x="13449" y="16254"/>
                  </a:cubicBezTo>
                  <a:cubicBezTo>
                    <a:pt x="13460" y="16327"/>
                    <a:pt x="13471" y="16401"/>
                    <a:pt x="13482" y="16475"/>
                  </a:cubicBezTo>
                  <a:cubicBezTo>
                    <a:pt x="13500" y="16454"/>
                    <a:pt x="13519" y="16434"/>
                    <a:pt x="13537" y="16413"/>
                  </a:cubicBezTo>
                  <a:cubicBezTo>
                    <a:pt x="13650" y="16545"/>
                    <a:pt x="13763" y="16676"/>
                    <a:pt x="13874" y="16810"/>
                  </a:cubicBezTo>
                  <a:cubicBezTo>
                    <a:pt x="13911" y="16854"/>
                    <a:pt x="13934" y="16924"/>
                    <a:pt x="13975" y="16952"/>
                  </a:cubicBezTo>
                  <a:cubicBezTo>
                    <a:pt x="14149" y="17069"/>
                    <a:pt x="14277" y="17218"/>
                    <a:pt x="14244" y="17508"/>
                  </a:cubicBezTo>
                  <a:cubicBezTo>
                    <a:pt x="14243" y="17514"/>
                    <a:pt x="14264" y="17524"/>
                    <a:pt x="14293" y="17545"/>
                  </a:cubicBezTo>
                  <a:cubicBezTo>
                    <a:pt x="14476" y="17303"/>
                    <a:pt x="14645" y="17025"/>
                    <a:pt x="14889" y="16863"/>
                  </a:cubicBezTo>
                  <a:cubicBezTo>
                    <a:pt x="14929" y="16836"/>
                    <a:pt x="14965" y="16750"/>
                    <a:pt x="14970" y="16688"/>
                  </a:cubicBezTo>
                  <a:cubicBezTo>
                    <a:pt x="15004" y="16241"/>
                    <a:pt x="14938" y="15835"/>
                    <a:pt x="14670" y="15521"/>
                  </a:cubicBezTo>
                  <a:cubicBezTo>
                    <a:pt x="14580" y="15414"/>
                    <a:pt x="14487" y="15306"/>
                    <a:pt x="14407" y="15186"/>
                  </a:cubicBezTo>
                  <a:cubicBezTo>
                    <a:pt x="14126" y="14765"/>
                    <a:pt x="14129" y="14559"/>
                    <a:pt x="14378" y="14237"/>
                  </a:cubicBezTo>
                  <a:cubicBezTo>
                    <a:pt x="14648" y="13889"/>
                    <a:pt x="14831" y="13991"/>
                    <a:pt x="14898" y="14417"/>
                  </a:cubicBezTo>
                  <a:cubicBezTo>
                    <a:pt x="14900" y="14424"/>
                    <a:pt x="14922" y="14426"/>
                    <a:pt x="14966" y="14439"/>
                  </a:cubicBezTo>
                  <a:cubicBezTo>
                    <a:pt x="14961" y="14343"/>
                    <a:pt x="14957" y="14261"/>
                    <a:pt x="14954" y="14180"/>
                  </a:cubicBezTo>
                  <a:cubicBezTo>
                    <a:pt x="15203" y="14047"/>
                    <a:pt x="15203" y="14047"/>
                    <a:pt x="15397" y="14101"/>
                  </a:cubicBezTo>
                  <a:cubicBezTo>
                    <a:pt x="15545" y="14143"/>
                    <a:pt x="15707" y="13950"/>
                    <a:pt x="15693" y="13763"/>
                  </a:cubicBezTo>
                  <a:cubicBezTo>
                    <a:pt x="15760" y="13752"/>
                    <a:pt x="15853" y="13775"/>
                    <a:pt x="15888" y="13726"/>
                  </a:cubicBezTo>
                  <a:cubicBezTo>
                    <a:pt x="16075" y="13465"/>
                    <a:pt x="16337" y="13276"/>
                    <a:pt x="16380" y="12866"/>
                  </a:cubicBezTo>
                  <a:cubicBezTo>
                    <a:pt x="16399" y="12688"/>
                    <a:pt x="16395" y="12446"/>
                    <a:pt x="16478" y="12352"/>
                  </a:cubicBezTo>
                  <a:cubicBezTo>
                    <a:pt x="16623" y="12189"/>
                    <a:pt x="16544" y="12009"/>
                    <a:pt x="16590" y="11848"/>
                  </a:cubicBezTo>
                  <a:cubicBezTo>
                    <a:pt x="16508" y="11813"/>
                    <a:pt x="16440" y="11783"/>
                    <a:pt x="16353" y="11746"/>
                  </a:cubicBezTo>
                  <a:cubicBezTo>
                    <a:pt x="16412" y="11682"/>
                    <a:pt x="16455" y="11634"/>
                    <a:pt x="16526" y="11556"/>
                  </a:cubicBezTo>
                  <a:cubicBezTo>
                    <a:pt x="16320" y="11218"/>
                    <a:pt x="16122" y="10894"/>
                    <a:pt x="15924" y="10572"/>
                  </a:cubicBezTo>
                  <a:cubicBezTo>
                    <a:pt x="15772" y="10323"/>
                    <a:pt x="15799" y="10160"/>
                    <a:pt x="16018" y="10034"/>
                  </a:cubicBezTo>
                  <a:cubicBezTo>
                    <a:pt x="16061" y="10011"/>
                    <a:pt x="16106" y="9997"/>
                    <a:pt x="16166" y="9973"/>
                  </a:cubicBezTo>
                  <a:cubicBezTo>
                    <a:pt x="16099" y="9687"/>
                    <a:pt x="15955" y="9782"/>
                    <a:pt x="15822" y="9809"/>
                  </a:cubicBezTo>
                  <a:cubicBezTo>
                    <a:pt x="15729" y="9828"/>
                    <a:pt x="15615" y="9866"/>
                    <a:pt x="15544" y="9815"/>
                  </a:cubicBezTo>
                  <a:cubicBezTo>
                    <a:pt x="15411" y="9719"/>
                    <a:pt x="15302" y="9564"/>
                    <a:pt x="15147" y="9395"/>
                  </a:cubicBezTo>
                  <a:cubicBezTo>
                    <a:pt x="15404" y="9218"/>
                    <a:pt x="15587" y="9091"/>
                    <a:pt x="15770" y="8964"/>
                  </a:cubicBezTo>
                  <a:lnTo>
                    <a:pt x="15770" y="9483"/>
                  </a:lnTo>
                  <a:cubicBezTo>
                    <a:pt x="15917" y="9349"/>
                    <a:pt x="16039" y="9238"/>
                    <a:pt x="16178" y="9111"/>
                  </a:cubicBezTo>
                  <a:cubicBezTo>
                    <a:pt x="16260" y="9219"/>
                    <a:pt x="16384" y="9310"/>
                    <a:pt x="16412" y="9438"/>
                  </a:cubicBezTo>
                  <a:cubicBezTo>
                    <a:pt x="16453" y="9623"/>
                    <a:pt x="16479" y="9749"/>
                    <a:pt x="16653" y="9740"/>
                  </a:cubicBezTo>
                  <a:cubicBezTo>
                    <a:pt x="16741" y="9735"/>
                    <a:pt x="16848" y="9773"/>
                    <a:pt x="16799" y="9964"/>
                  </a:cubicBezTo>
                  <a:cubicBezTo>
                    <a:pt x="16792" y="9990"/>
                    <a:pt x="16824" y="10033"/>
                    <a:pt x="16838" y="10068"/>
                  </a:cubicBezTo>
                  <a:cubicBezTo>
                    <a:pt x="16878" y="10173"/>
                    <a:pt x="16924" y="10276"/>
                    <a:pt x="16956" y="10385"/>
                  </a:cubicBezTo>
                  <a:cubicBezTo>
                    <a:pt x="16982" y="10469"/>
                    <a:pt x="16991" y="10562"/>
                    <a:pt x="17014" y="10687"/>
                  </a:cubicBezTo>
                  <a:cubicBezTo>
                    <a:pt x="17118" y="10614"/>
                    <a:pt x="17192" y="10523"/>
                    <a:pt x="17269" y="10516"/>
                  </a:cubicBezTo>
                  <a:cubicBezTo>
                    <a:pt x="17504" y="10494"/>
                    <a:pt x="17444" y="10342"/>
                    <a:pt x="17389" y="10154"/>
                  </a:cubicBezTo>
                  <a:cubicBezTo>
                    <a:pt x="17291" y="9815"/>
                    <a:pt x="17087" y="9608"/>
                    <a:pt x="16878" y="9409"/>
                  </a:cubicBezTo>
                  <a:cubicBezTo>
                    <a:pt x="16772" y="9308"/>
                    <a:pt x="16720" y="9250"/>
                    <a:pt x="16854" y="9115"/>
                  </a:cubicBezTo>
                  <a:cubicBezTo>
                    <a:pt x="16941" y="9028"/>
                    <a:pt x="17039" y="8912"/>
                    <a:pt x="16931" y="8735"/>
                  </a:cubicBezTo>
                  <a:cubicBezTo>
                    <a:pt x="16916" y="8711"/>
                    <a:pt x="16925" y="8640"/>
                    <a:pt x="16942" y="8610"/>
                  </a:cubicBezTo>
                  <a:cubicBezTo>
                    <a:pt x="17038" y="8436"/>
                    <a:pt x="17094" y="8195"/>
                    <a:pt x="17327" y="8261"/>
                  </a:cubicBezTo>
                  <a:cubicBezTo>
                    <a:pt x="17421" y="8288"/>
                    <a:pt x="17527" y="8236"/>
                    <a:pt x="17615" y="8222"/>
                  </a:cubicBezTo>
                  <a:cubicBezTo>
                    <a:pt x="17666" y="7812"/>
                    <a:pt x="17734" y="7428"/>
                    <a:pt x="17755" y="7040"/>
                  </a:cubicBezTo>
                  <a:cubicBezTo>
                    <a:pt x="17777" y="6618"/>
                    <a:pt x="17569" y="6302"/>
                    <a:pt x="17398" y="5977"/>
                  </a:cubicBezTo>
                  <a:lnTo>
                    <a:pt x="17398" y="5978"/>
                  </a:lnTo>
                  <a:cubicBezTo>
                    <a:pt x="17399" y="5979"/>
                    <a:pt x="17404" y="5985"/>
                    <a:pt x="17404" y="5985"/>
                  </a:cubicBezTo>
                  <a:cubicBezTo>
                    <a:pt x="17404" y="5985"/>
                    <a:pt x="17404" y="5985"/>
                    <a:pt x="17404" y="5985"/>
                  </a:cubicBezTo>
                  <a:cubicBezTo>
                    <a:pt x="17402" y="5983"/>
                    <a:pt x="17400" y="5980"/>
                    <a:pt x="17399" y="5978"/>
                  </a:cubicBezTo>
                  <a:lnTo>
                    <a:pt x="17403" y="5984"/>
                  </a:lnTo>
                  <a:cubicBezTo>
                    <a:pt x="17326" y="5856"/>
                    <a:pt x="17267" y="5690"/>
                    <a:pt x="17168" y="5609"/>
                  </a:cubicBezTo>
                  <a:cubicBezTo>
                    <a:pt x="17034" y="5499"/>
                    <a:pt x="16869" y="5454"/>
                    <a:pt x="16711" y="5379"/>
                  </a:cubicBezTo>
                  <a:cubicBezTo>
                    <a:pt x="16691" y="5482"/>
                    <a:pt x="16677" y="5551"/>
                    <a:pt x="16670" y="5587"/>
                  </a:cubicBezTo>
                  <a:cubicBezTo>
                    <a:pt x="16474" y="5474"/>
                    <a:pt x="16291" y="5370"/>
                    <a:pt x="16108" y="5265"/>
                  </a:cubicBezTo>
                  <a:cubicBezTo>
                    <a:pt x="16173" y="5010"/>
                    <a:pt x="16241" y="4774"/>
                    <a:pt x="16291" y="4532"/>
                  </a:cubicBezTo>
                  <a:cubicBezTo>
                    <a:pt x="16337" y="4315"/>
                    <a:pt x="16437" y="4174"/>
                    <a:pt x="16601" y="4159"/>
                  </a:cubicBezTo>
                  <a:cubicBezTo>
                    <a:pt x="16944" y="4128"/>
                    <a:pt x="17289" y="4121"/>
                    <a:pt x="17632" y="4107"/>
                  </a:cubicBezTo>
                  <a:cubicBezTo>
                    <a:pt x="17658" y="4106"/>
                    <a:pt x="17695" y="4113"/>
                    <a:pt x="17708" y="4135"/>
                  </a:cubicBezTo>
                  <a:cubicBezTo>
                    <a:pt x="17861" y="4390"/>
                    <a:pt x="18029" y="4212"/>
                    <a:pt x="18148" y="4212"/>
                  </a:cubicBezTo>
                  <a:cubicBezTo>
                    <a:pt x="18105" y="3970"/>
                    <a:pt x="18066" y="3753"/>
                    <a:pt x="18027" y="3536"/>
                  </a:cubicBezTo>
                  <a:cubicBezTo>
                    <a:pt x="18052" y="3515"/>
                    <a:pt x="18076" y="3493"/>
                    <a:pt x="18101" y="3471"/>
                  </a:cubicBezTo>
                  <a:cubicBezTo>
                    <a:pt x="18288" y="3585"/>
                    <a:pt x="18475" y="3698"/>
                    <a:pt x="18653" y="3807"/>
                  </a:cubicBezTo>
                  <a:cubicBezTo>
                    <a:pt x="18729" y="3725"/>
                    <a:pt x="18801" y="3645"/>
                    <a:pt x="18890" y="3549"/>
                  </a:cubicBezTo>
                  <a:cubicBezTo>
                    <a:pt x="18840" y="3508"/>
                    <a:pt x="18785" y="3463"/>
                    <a:pt x="18730" y="3418"/>
                  </a:cubicBezTo>
                  <a:cubicBezTo>
                    <a:pt x="18992" y="3322"/>
                    <a:pt x="18924" y="3687"/>
                    <a:pt x="19051" y="3731"/>
                  </a:cubicBezTo>
                  <a:cubicBezTo>
                    <a:pt x="18969" y="4024"/>
                    <a:pt x="18893" y="4295"/>
                    <a:pt x="18795" y="4648"/>
                  </a:cubicBezTo>
                  <a:cubicBezTo>
                    <a:pt x="18937" y="5406"/>
                    <a:pt x="19644" y="5597"/>
                    <a:pt x="19967" y="6266"/>
                  </a:cubicBezTo>
                  <a:cubicBezTo>
                    <a:pt x="20126" y="6048"/>
                    <a:pt x="19935" y="5912"/>
                    <a:pt x="19899" y="5735"/>
                  </a:cubicBezTo>
                  <a:cubicBezTo>
                    <a:pt x="19965" y="5722"/>
                    <a:pt x="20022" y="5712"/>
                    <a:pt x="20088" y="5700"/>
                  </a:cubicBezTo>
                  <a:cubicBezTo>
                    <a:pt x="20038" y="5584"/>
                    <a:pt x="19995" y="5485"/>
                    <a:pt x="19948" y="5377"/>
                  </a:cubicBezTo>
                  <a:cubicBezTo>
                    <a:pt x="20005" y="5351"/>
                    <a:pt x="20043" y="5333"/>
                    <a:pt x="20123" y="5297"/>
                  </a:cubicBezTo>
                  <a:cubicBezTo>
                    <a:pt x="19841" y="4853"/>
                    <a:pt x="19579" y="4439"/>
                    <a:pt x="19298" y="3997"/>
                  </a:cubicBezTo>
                  <a:cubicBezTo>
                    <a:pt x="19450" y="3977"/>
                    <a:pt x="19575" y="3960"/>
                    <a:pt x="19757" y="3936"/>
                  </a:cubicBezTo>
                  <a:cubicBezTo>
                    <a:pt x="19875" y="3726"/>
                    <a:pt x="20063" y="3928"/>
                    <a:pt x="20244" y="3989"/>
                  </a:cubicBezTo>
                  <a:cubicBezTo>
                    <a:pt x="20290" y="3506"/>
                    <a:pt x="20479" y="3341"/>
                    <a:pt x="20957" y="3334"/>
                  </a:cubicBezTo>
                  <a:cubicBezTo>
                    <a:pt x="20742" y="3185"/>
                    <a:pt x="20526" y="3036"/>
                    <a:pt x="20322" y="2894"/>
                  </a:cubicBezTo>
                  <a:cubicBezTo>
                    <a:pt x="20365" y="2850"/>
                    <a:pt x="20411" y="2799"/>
                    <a:pt x="20462" y="2744"/>
                  </a:cubicBezTo>
                  <a:close/>
                  <a:moveTo>
                    <a:pt x="20462" y="2744"/>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sp>
          <p:nvSpPr>
            <p:cNvPr id="130" name="Google Shape;130;p27"/>
            <p:cNvSpPr/>
            <p:nvPr/>
          </p:nvSpPr>
          <p:spPr>
            <a:xfrm>
              <a:off x="3830" y="317"/>
              <a:ext cx="1972" cy="1140"/>
            </a:xfrm>
            <a:custGeom>
              <a:avLst/>
              <a:gdLst/>
              <a:ahLst/>
              <a:cxnLst/>
              <a:rect l="l" t="t" r="r" b="b"/>
              <a:pathLst>
                <a:path w="21593" h="21600" extrusionOk="0">
                  <a:moveTo>
                    <a:pt x="20987" y="8632"/>
                  </a:moveTo>
                  <a:lnTo>
                    <a:pt x="19776" y="8458"/>
                  </a:lnTo>
                  <a:lnTo>
                    <a:pt x="19776" y="6449"/>
                  </a:lnTo>
                  <a:lnTo>
                    <a:pt x="19171" y="3655"/>
                  </a:lnTo>
                  <a:lnTo>
                    <a:pt x="19217" y="796"/>
                  </a:lnTo>
                  <a:cubicBezTo>
                    <a:pt x="18798" y="685"/>
                    <a:pt x="18375" y="575"/>
                    <a:pt x="17924" y="457"/>
                  </a:cubicBezTo>
                  <a:cubicBezTo>
                    <a:pt x="18039" y="788"/>
                    <a:pt x="18084" y="919"/>
                    <a:pt x="18131" y="1053"/>
                  </a:cubicBezTo>
                  <a:cubicBezTo>
                    <a:pt x="17578" y="1147"/>
                    <a:pt x="17058" y="1235"/>
                    <a:pt x="16505" y="1328"/>
                  </a:cubicBezTo>
                  <a:cubicBezTo>
                    <a:pt x="16529" y="1180"/>
                    <a:pt x="16548" y="1065"/>
                    <a:pt x="16591" y="798"/>
                  </a:cubicBezTo>
                  <a:cubicBezTo>
                    <a:pt x="16372" y="1010"/>
                    <a:pt x="16227" y="1270"/>
                    <a:pt x="16086" y="1265"/>
                  </a:cubicBezTo>
                  <a:cubicBezTo>
                    <a:pt x="15671" y="1249"/>
                    <a:pt x="15375" y="1608"/>
                    <a:pt x="15079" y="2020"/>
                  </a:cubicBezTo>
                  <a:cubicBezTo>
                    <a:pt x="14863" y="2320"/>
                    <a:pt x="14694" y="2191"/>
                    <a:pt x="14531" y="1800"/>
                  </a:cubicBezTo>
                  <a:cubicBezTo>
                    <a:pt x="14649" y="1690"/>
                    <a:pt x="14745" y="1598"/>
                    <a:pt x="14930" y="1422"/>
                  </a:cubicBezTo>
                  <a:cubicBezTo>
                    <a:pt x="14594" y="1259"/>
                    <a:pt x="14350" y="1139"/>
                    <a:pt x="14112" y="1023"/>
                  </a:cubicBezTo>
                  <a:cubicBezTo>
                    <a:pt x="14217" y="1574"/>
                    <a:pt x="14309" y="2054"/>
                    <a:pt x="14379" y="2422"/>
                  </a:cubicBezTo>
                  <a:cubicBezTo>
                    <a:pt x="14019" y="2508"/>
                    <a:pt x="13721" y="2579"/>
                    <a:pt x="13423" y="2650"/>
                  </a:cubicBezTo>
                  <a:cubicBezTo>
                    <a:pt x="13442" y="2873"/>
                    <a:pt x="13462" y="3098"/>
                    <a:pt x="13478" y="3280"/>
                  </a:cubicBezTo>
                  <a:cubicBezTo>
                    <a:pt x="12765" y="3331"/>
                    <a:pt x="12046" y="3331"/>
                    <a:pt x="11574" y="2124"/>
                  </a:cubicBezTo>
                  <a:cubicBezTo>
                    <a:pt x="11912" y="2296"/>
                    <a:pt x="12246" y="2601"/>
                    <a:pt x="12579" y="2598"/>
                  </a:cubicBezTo>
                  <a:cubicBezTo>
                    <a:pt x="12915" y="2595"/>
                    <a:pt x="13249" y="2285"/>
                    <a:pt x="13584" y="2111"/>
                  </a:cubicBezTo>
                  <a:cubicBezTo>
                    <a:pt x="13581" y="2026"/>
                    <a:pt x="13579" y="1941"/>
                    <a:pt x="13577" y="1857"/>
                  </a:cubicBezTo>
                  <a:cubicBezTo>
                    <a:pt x="13088" y="1473"/>
                    <a:pt x="12617" y="946"/>
                    <a:pt x="12104" y="752"/>
                  </a:cubicBezTo>
                  <a:cubicBezTo>
                    <a:pt x="11641" y="578"/>
                    <a:pt x="11156" y="473"/>
                    <a:pt x="10676" y="334"/>
                  </a:cubicBezTo>
                  <a:cubicBezTo>
                    <a:pt x="10739" y="283"/>
                    <a:pt x="10801" y="232"/>
                    <a:pt x="10864" y="181"/>
                  </a:cubicBezTo>
                  <a:cubicBezTo>
                    <a:pt x="10862" y="120"/>
                    <a:pt x="10860" y="60"/>
                    <a:pt x="10858" y="0"/>
                  </a:cubicBezTo>
                  <a:lnTo>
                    <a:pt x="8888" y="0"/>
                  </a:lnTo>
                  <a:cubicBezTo>
                    <a:pt x="8887" y="24"/>
                    <a:pt x="8887" y="46"/>
                    <a:pt x="8887" y="69"/>
                  </a:cubicBezTo>
                  <a:cubicBezTo>
                    <a:pt x="8952" y="109"/>
                    <a:pt x="9017" y="148"/>
                    <a:pt x="9148" y="227"/>
                  </a:cubicBezTo>
                  <a:cubicBezTo>
                    <a:pt x="8610" y="407"/>
                    <a:pt x="8147" y="565"/>
                    <a:pt x="7684" y="720"/>
                  </a:cubicBezTo>
                  <a:cubicBezTo>
                    <a:pt x="7728" y="998"/>
                    <a:pt x="7747" y="1239"/>
                    <a:pt x="7480" y="1090"/>
                  </a:cubicBezTo>
                  <a:cubicBezTo>
                    <a:pt x="7409" y="1050"/>
                    <a:pt x="7315" y="1138"/>
                    <a:pt x="7232" y="1168"/>
                  </a:cubicBezTo>
                  <a:cubicBezTo>
                    <a:pt x="7239" y="1201"/>
                    <a:pt x="7245" y="1235"/>
                    <a:pt x="7251" y="1269"/>
                  </a:cubicBezTo>
                  <a:cubicBezTo>
                    <a:pt x="7301" y="1274"/>
                    <a:pt x="7352" y="1281"/>
                    <a:pt x="7362" y="1282"/>
                  </a:cubicBezTo>
                  <a:cubicBezTo>
                    <a:pt x="7104" y="1810"/>
                    <a:pt x="6833" y="2364"/>
                    <a:pt x="6561" y="2918"/>
                  </a:cubicBezTo>
                  <a:cubicBezTo>
                    <a:pt x="6524" y="2994"/>
                    <a:pt x="6492" y="3088"/>
                    <a:pt x="6445" y="3138"/>
                  </a:cubicBezTo>
                  <a:cubicBezTo>
                    <a:pt x="5956" y="3653"/>
                    <a:pt x="5461" y="4152"/>
                    <a:pt x="4973" y="4674"/>
                  </a:cubicBezTo>
                  <a:cubicBezTo>
                    <a:pt x="4859" y="4798"/>
                    <a:pt x="4771" y="4994"/>
                    <a:pt x="4671" y="5156"/>
                  </a:cubicBezTo>
                  <a:cubicBezTo>
                    <a:pt x="4777" y="5304"/>
                    <a:pt x="4884" y="5451"/>
                    <a:pt x="4998" y="5610"/>
                  </a:cubicBezTo>
                  <a:cubicBezTo>
                    <a:pt x="4883" y="5624"/>
                    <a:pt x="4766" y="5638"/>
                    <a:pt x="4649" y="5653"/>
                  </a:cubicBezTo>
                  <a:cubicBezTo>
                    <a:pt x="4646" y="5692"/>
                    <a:pt x="4641" y="5731"/>
                    <a:pt x="4637" y="5771"/>
                  </a:cubicBezTo>
                  <a:cubicBezTo>
                    <a:pt x="4727" y="5828"/>
                    <a:pt x="4817" y="5886"/>
                    <a:pt x="5019" y="6014"/>
                  </a:cubicBezTo>
                  <a:cubicBezTo>
                    <a:pt x="4864" y="6128"/>
                    <a:pt x="4757" y="6206"/>
                    <a:pt x="4655" y="6279"/>
                  </a:cubicBezTo>
                  <a:cubicBezTo>
                    <a:pt x="5166" y="7262"/>
                    <a:pt x="5655" y="7287"/>
                    <a:pt x="6137" y="6424"/>
                  </a:cubicBezTo>
                  <a:cubicBezTo>
                    <a:pt x="6262" y="6877"/>
                    <a:pt x="6355" y="7349"/>
                    <a:pt x="6511" y="7746"/>
                  </a:cubicBezTo>
                  <a:cubicBezTo>
                    <a:pt x="6690" y="8202"/>
                    <a:pt x="6794" y="8508"/>
                    <a:pt x="6349" y="8566"/>
                  </a:cubicBezTo>
                  <a:cubicBezTo>
                    <a:pt x="6308" y="8571"/>
                    <a:pt x="6233" y="8749"/>
                    <a:pt x="6242" y="8822"/>
                  </a:cubicBezTo>
                  <a:cubicBezTo>
                    <a:pt x="6261" y="8983"/>
                    <a:pt x="6315" y="9145"/>
                    <a:pt x="6379" y="9270"/>
                  </a:cubicBezTo>
                  <a:cubicBezTo>
                    <a:pt x="6392" y="9298"/>
                    <a:pt x="6521" y="9203"/>
                    <a:pt x="6567" y="9117"/>
                  </a:cubicBezTo>
                  <a:cubicBezTo>
                    <a:pt x="6610" y="9035"/>
                    <a:pt x="6616" y="8889"/>
                    <a:pt x="6638" y="8773"/>
                  </a:cubicBezTo>
                  <a:cubicBezTo>
                    <a:pt x="6657" y="8831"/>
                    <a:pt x="6676" y="8891"/>
                    <a:pt x="6695" y="8949"/>
                  </a:cubicBezTo>
                  <a:cubicBezTo>
                    <a:pt x="6974" y="8770"/>
                    <a:pt x="7253" y="8597"/>
                    <a:pt x="7530" y="8410"/>
                  </a:cubicBezTo>
                  <a:cubicBezTo>
                    <a:pt x="7610" y="8356"/>
                    <a:pt x="7706" y="8288"/>
                    <a:pt x="7746" y="8174"/>
                  </a:cubicBezTo>
                  <a:cubicBezTo>
                    <a:pt x="7781" y="8073"/>
                    <a:pt x="7744" y="7902"/>
                    <a:pt x="7747" y="7761"/>
                  </a:cubicBezTo>
                  <a:cubicBezTo>
                    <a:pt x="7754" y="7353"/>
                    <a:pt x="7693" y="6913"/>
                    <a:pt x="8040" y="6757"/>
                  </a:cubicBezTo>
                  <a:cubicBezTo>
                    <a:pt x="8166" y="6701"/>
                    <a:pt x="8254" y="6401"/>
                    <a:pt x="8368" y="6196"/>
                  </a:cubicBezTo>
                  <a:cubicBezTo>
                    <a:pt x="8257" y="6035"/>
                    <a:pt x="8200" y="5890"/>
                    <a:pt x="8123" y="5849"/>
                  </a:cubicBezTo>
                  <a:cubicBezTo>
                    <a:pt x="7815" y="5687"/>
                    <a:pt x="7745" y="5311"/>
                    <a:pt x="7905" y="4913"/>
                  </a:cubicBezTo>
                  <a:cubicBezTo>
                    <a:pt x="8051" y="4555"/>
                    <a:pt x="8285" y="4308"/>
                    <a:pt x="8479" y="4010"/>
                  </a:cubicBezTo>
                  <a:cubicBezTo>
                    <a:pt x="8602" y="3822"/>
                    <a:pt x="8733" y="3648"/>
                    <a:pt x="8842" y="3439"/>
                  </a:cubicBezTo>
                  <a:cubicBezTo>
                    <a:pt x="8952" y="3230"/>
                    <a:pt x="9018" y="2841"/>
                    <a:pt x="9141" y="2788"/>
                  </a:cubicBezTo>
                  <a:cubicBezTo>
                    <a:pt x="9359" y="2694"/>
                    <a:pt x="9650" y="2576"/>
                    <a:pt x="9781" y="3141"/>
                  </a:cubicBezTo>
                  <a:cubicBezTo>
                    <a:pt x="9568" y="3432"/>
                    <a:pt x="9386" y="3807"/>
                    <a:pt x="9155" y="3969"/>
                  </a:cubicBezTo>
                  <a:cubicBezTo>
                    <a:pt x="8643" y="4326"/>
                    <a:pt x="8908" y="4980"/>
                    <a:pt x="8948" y="5487"/>
                  </a:cubicBezTo>
                  <a:cubicBezTo>
                    <a:pt x="8967" y="5724"/>
                    <a:pt x="9197" y="6013"/>
                    <a:pt x="9360" y="6089"/>
                  </a:cubicBezTo>
                  <a:cubicBezTo>
                    <a:pt x="9537" y="6171"/>
                    <a:pt x="9748" y="6029"/>
                    <a:pt x="9946" y="5992"/>
                  </a:cubicBezTo>
                  <a:cubicBezTo>
                    <a:pt x="10307" y="5925"/>
                    <a:pt x="10682" y="5510"/>
                    <a:pt x="11046" y="6084"/>
                  </a:cubicBezTo>
                  <a:cubicBezTo>
                    <a:pt x="10524" y="6222"/>
                    <a:pt x="10031" y="6353"/>
                    <a:pt x="9547" y="6482"/>
                  </a:cubicBezTo>
                  <a:cubicBezTo>
                    <a:pt x="9559" y="7062"/>
                    <a:pt x="9982" y="7310"/>
                    <a:pt x="9680" y="7795"/>
                  </a:cubicBezTo>
                  <a:cubicBezTo>
                    <a:pt x="9104" y="7294"/>
                    <a:pt x="8945" y="7486"/>
                    <a:pt x="8981" y="8640"/>
                  </a:cubicBezTo>
                  <a:cubicBezTo>
                    <a:pt x="8993" y="9016"/>
                    <a:pt x="8585" y="9633"/>
                    <a:pt x="8422" y="9433"/>
                  </a:cubicBezTo>
                  <a:cubicBezTo>
                    <a:pt x="8132" y="9074"/>
                    <a:pt x="7916" y="9328"/>
                    <a:pt x="7657" y="9505"/>
                  </a:cubicBezTo>
                  <a:cubicBezTo>
                    <a:pt x="7467" y="9634"/>
                    <a:pt x="7154" y="9795"/>
                    <a:pt x="7057" y="9640"/>
                  </a:cubicBezTo>
                  <a:cubicBezTo>
                    <a:pt x="6849" y="9306"/>
                    <a:pt x="6710" y="9473"/>
                    <a:pt x="6542" y="9609"/>
                  </a:cubicBezTo>
                  <a:cubicBezTo>
                    <a:pt x="6212" y="9877"/>
                    <a:pt x="6050" y="9498"/>
                    <a:pt x="5841" y="9134"/>
                  </a:cubicBezTo>
                  <a:cubicBezTo>
                    <a:pt x="5975" y="9099"/>
                    <a:pt x="6067" y="9074"/>
                    <a:pt x="6257" y="9023"/>
                  </a:cubicBezTo>
                  <a:cubicBezTo>
                    <a:pt x="6088" y="8852"/>
                    <a:pt x="6009" y="8774"/>
                    <a:pt x="5901" y="8665"/>
                  </a:cubicBezTo>
                  <a:cubicBezTo>
                    <a:pt x="6004" y="8539"/>
                    <a:pt x="6073" y="8454"/>
                    <a:pt x="6102" y="8420"/>
                  </a:cubicBezTo>
                  <a:cubicBezTo>
                    <a:pt x="6080" y="8081"/>
                    <a:pt x="6062" y="7803"/>
                    <a:pt x="6044" y="7530"/>
                  </a:cubicBezTo>
                  <a:cubicBezTo>
                    <a:pt x="5334" y="8034"/>
                    <a:pt x="5334" y="8034"/>
                    <a:pt x="5536" y="9211"/>
                  </a:cubicBezTo>
                  <a:cubicBezTo>
                    <a:pt x="5546" y="9272"/>
                    <a:pt x="5587" y="9317"/>
                    <a:pt x="5593" y="9375"/>
                  </a:cubicBezTo>
                  <a:cubicBezTo>
                    <a:pt x="5631" y="9738"/>
                    <a:pt x="5636" y="10005"/>
                    <a:pt x="5326" y="9962"/>
                  </a:cubicBezTo>
                  <a:cubicBezTo>
                    <a:pt x="5119" y="9933"/>
                    <a:pt x="4870" y="10000"/>
                    <a:pt x="4699" y="10186"/>
                  </a:cubicBezTo>
                  <a:cubicBezTo>
                    <a:pt x="4291" y="10631"/>
                    <a:pt x="4045" y="11378"/>
                    <a:pt x="3581" y="11806"/>
                  </a:cubicBezTo>
                  <a:cubicBezTo>
                    <a:pt x="3266" y="12098"/>
                    <a:pt x="3109" y="12632"/>
                    <a:pt x="2625" y="12509"/>
                  </a:cubicBezTo>
                  <a:cubicBezTo>
                    <a:pt x="2316" y="12432"/>
                    <a:pt x="2320" y="11943"/>
                    <a:pt x="2088" y="11917"/>
                  </a:cubicBezTo>
                  <a:cubicBezTo>
                    <a:pt x="2936" y="11852"/>
                    <a:pt x="3067" y="11776"/>
                    <a:pt x="3428" y="11075"/>
                  </a:cubicBezTo>
                  <a:cubicBezTo>
                    <a:pt x="3497" y="10940"/>
                    <a:pt x="3541" y="10765"/>
                    <a:pt x="3597" y="10608"/>
                  </a:cubicBezTo>
                  <a:cubicBezTo>
                    <a:pt x="3473" y="10515"/>
                    <a:pt x="3350" y="10422"/>
                    <a:pt x="3226" y="10329"/>
                  </a:cubicBezTo>
                  <a:cubicBezTo>
                    <a:pt x="3248" y="10308"/>
                    <a:pt x="3270" y="10288"/>
                    <a:pt x="3293" y="10268"/>
                  </a:cubicBezTo>
                  <a:cubicBezTo>
                    <a:pt x="3020" y="9619"/>
                    <a:pt x="2746" y="8970"/>
                    <a:pt x="2465" y="8304"/>
                  </a:cubicBezTo>
                  <a:cubicBezTo>
                    <a:pt x="2540" y="8102"/>
                    <a:pt x="2641" y="7827"/>
                    <a:pt x="2764" y="7494"/>
                  </a:cubicBezTo>
                  <a:cubicBezTo>
                    <a:pt x="2542" y="7471"/>
                    <a:pt x="2389" y="7455"/>
                    <a:pt x="2213" y="7435"/>
                  </a:cubicBezTo>
                  <a:cubicBezTo>
                    <a:pt x="2295" y="7241"/>
                    <a:pt x="2352" y="7107"/>
                    <a:pt x="2398" y="6999"/>
                  </a:cubicBezTo>
                  <a:cubicBezTo>
                    <a:pt x="1923" y="6554"/>
                    <a:pt x="1806" y="7507"/>
                    <a:pt x="1524" y="7659"/>
                  </a:cubicBezTo>
                  <a:cubicBezTo>
                    <a:pt x="1561" y="8006"/>
                    <a:pt x="1602" y="8390"/>
                    <a:pt x="1638" y="8732"/>
                  </a:cubicBezTo>
                  <a:lnTo>
                    <a:pt x="1922" y="8732"/>
                  </a:lnTo>
                  <a:cubicBezTo>
                    <a:pt x="1807" y="8986"/>
                    <a:pt x="1734" y="9147"/>
                    <a:pt x="1654" y="9324"/>
                  </a:cubicBezTo>
                  <a:cubicBezTo>
                    <a:pt x="1400" y="8864"/>
                    <a:pt x="1125" y="8872"/>
                    <a:pt x="855" y="9135"/>
                  </a:cubicBezTo>
                  <a:cubicBezTo>
                    <a:pt x="698" y="9289"/>
                    <a:pt x="570" y="9526"/>
                    <a:pt x="367" y="9812"/>
                  </a:cubicBezTo>
                  <a:cubicBezTo>
                    <a:pt x="376" y="9866"/>
                    <a:pt x="414" y="10105"/>
                    <a:pt x="465" y="10431"/>
                  </a:cubicBezTo>
                  <a:cubicBezTo>
                    <a:pt x="463" y="10435"/>
                    <a:pt x="390" y="10482"/>
                    <a:pt x="367" y="10570"/>
                  </a:cubicBezTo>
                  <a:cubicBezTo>
                    <a:pt x="315" y="10763"/>
                    <a:pt x="286" y="10978"/>
                    <a:pt x="248" y="11184"/>
                  </a:cubicBezTo>
                  <a:cubicBezTo>
                    <a:pt x="378" y="11201"/>
                    <a:pt x="514" y="11269"/>
                    <a:pt x="636" y="11223"/>
                  </a:cubicBezTo>
                  <a:cubicBezTo>
                    <a:pt x="792" y="11164"/>
                    <a:pt x="932" y="10972"/>
                    <a:pt x="1088" y="10913"/>
                  </a:cubicBezTo>
                  <a:cubicBezTo>
                    <a:pt x="1355" y="10810"/>
                    <a:pt x="1423" y="10512"/>
                    <a:pt x="1425" y="10102"/>
                  </a:cubicBezTo>
                  <a:cubicBezTo>
                    <a:pt x="1425" y="9972"/>
                    <a:pt x="1435" y="9841"/>
                    <a:pt x="1447" y="9570"/>
                  </a:cubicBezTo>
                  <a:cubicBezTo>
                    <a:pt x="1669" y="9995"/>
                    <a:pt x="1832" y="10306"/>
                    <a:pt x="2008" y="10640"/>
                  </a:cubicBezTo>
                  <a:cubicBezTo>
                    <a:pt x="1865" y="10808"/>
                    <a:pt x="1754" y="10937"/>
                    <a:pt x="1638" y="11072"/>
                  </a:cubicBezTo>
                  <a:cubicBezTo>
                    <a:pt x="1808" y="11188"/>
                    <a:pt x="1962" y="11294"/>
                    <a:pt x="2068" y="11366"/>
                  </a:cubicBezTo>
                  <a:cubicBezTo>
                    <a:pt x="1869" y="11612"/>
                    <a:pt x="1672" y="11852"/>
                    <a:pt x="1475" y="12093"/>
                  </a:cubicBezTo>
                  <a:cubicBezTo>
                    <a:pt x="1486" y="12127"/>
                    <a:pt x="1497" y="12159"/>
                    <a:pt x="1508" y="12192"/>
                  </a:cubicBezTo>
                  <a:cubicBezTo>
                    <a:pt x="1632" y="12136"/>
                    <a:pt x="1756" y="12081"/>
                    <a:pt x="1878" y="12025"/>
                  </a:cubicBezTo>
                  <a:lnTo>
                    <a:pt x="1878" y="12883"/>
                  </a:lnTo>
                  <a:cubicBezTo>
                    <a:pt x="1802" y="13092"/>
                    <a:pt x="1745" y="13247"/>
                    <a:pt x="1688" y="13401"/>
                  </a:cubicBezTo>
                  <a:cubicBezTo>
                    <a:pt x="1776" y="13480"/>
                    <a:pt x="1875" y="13533"/>
                    <a:pt x="1949" y="13640"/>
                  </a:cubicBezTo>
                  <a:cubicBezTo>
                    <a:pt x="2186" y="13981"/>
                    <a:pt x="2529" y="14275"/>
                    <a:pt x="2614" y="14713"/>
                  </a:cubicBezTo>
                  <a:cubicBezTo>
                    <a:pt x="2702" y="15159"/>
                    <a:pt x="2543" y="15760"/>
                    <a:pt x="2464" y="16280"/>
                  </a:cubicBezTo>
                  <a:cubicBezTo>
                    <a:pt x="2451" y="16366"/>
                    <a:pt x="2295" y="16437"/>
                    <a:pt x="2207" y="16431"/>
                  </a:cubicBezTo>
                  <a:cubicBezTo>
                    <a:pt x="1881" y="16407"/>
                    <a:pt x="1556" y="16318"/>
                    <a:pt x="1230" y="16314"/>
                  </a:cubicBezTo>
                  <a:cubicBezTo>
                    <a:pt x="874" y="16309"/>
                    <a:pt x="482" y="16048"/>
                    <a:pt x="189" y="16641"/>
                  </a:cubicBezTo>
                  <a:cubicBezTo>
                    <a:pt x="273" y="17448"/>
                    <a:pt x="301" y="18234"/>
                    <a:pt x="41" y="18977"/>
                  </a:cubicBezTo>
                  <a:cubicBezTo>
                    <a:pt x="-4" y="19105"/>
                    <a:pt x="-7" y="19305"/>
                    <a:pt x="9" y="19460"/>
                  </a:cubicBezTo>
                  <a:cubicBezTo>
                    <a:pt x="43" y="19787"/>
                    <a:pt x="102" y="20107"/>
                    <a:pt x="162" y="20501"/>
                  </a:cubicBezTo>
                  <a:cubicBezTo>
                    <a:pt x="265" y="20483"/>
                    <a:pt x="400" y="20419"/>
                    <a:pt x="529" y="20449"/>
                  </a:cubicBezTo>
                  <a:cubicBezTo>
                    <a:pt x="638" y="20474"/>
                    <a:pt x="810" y="20576"/>
                    <a:pt x="829" y="20702"/>
                  </a:cubicBezTo>
                  <a:cubicBezTo>
                    <a:pt x="874" y="20998"/>
                    <a:pt x="929" y="21311"/>
                    <a:pt x="882" y="21600"/>
                  </a:cubicBezTo>
                  <a:cubicBezTo>
                    <a:pt x="1050" y="21508"/>
                    <a:pt x="1218" y="21417"/>
                    <a:pt x="1385" y="21325"/>
                  </a:cubicBezTo>
                  <a:cubicBezTo>
                    <a:pt x="1383" y="21181"/>
                    <a:pt x="1397" y="21019"/>
                    <a:pt x="1396" y="20875"/>
                  </a:cubicBezTo>
                  <a:cubicBezTo>
                    <a:pt x="1462" y="20833"/>
                    <a:pt x="1523" y="20754"/>
                    <a:pt x="1578" y="20766"/>
                  </a:cubicBezTo>
                  <a:cubicBezTo>
                    <a:pt x="2143" y="20888"/>
                    <a:pt x="2487" y="20315"/>
                    <a:pt x="2795" y="19625"/>
                  </a:cubicBezTo>
                  <a:cubicBezTo>
                    <a:pt x="2831" y="19546"/>
                    <a:pt x="2877" y="19451"/>
                    <a:pt x="2878" y="19362"/>
                  </a:cubicBezTo>
                  <a:cubicBezTo>
                    <a:pt x="2885" y="18463"/>
                    <a:pt x="3013" y="18137"/>
                    <a:pt x="3491" y="17806"/>
                  </a:cubicBezTo>
                  <a:cubicBezTo>
                    <a:pt x="3730" y="17641"/>
                    <a:pt x="3929" y="17476"/>
                    <a:pt x="3888" y="16877"/>
                  </a:cubicBezTo>
                  <a:cubicBezTo>
                    <a:pt x="3858" y="16446"/>
                    <a:pt x="4091" y="16339"/>
                    <a:pt x="4315" y="16411"/>
                  </a:cubicBezTo>
                  <a:cubicBezTo>
                    <a:pt x="4499" y="16469"/>
                    <a:pt x="4679" y="16562"/>
                    <a:pt x="4863" y="16613"/>
                  </a:cubicBezTo>
                  <a:cubicBezTo>
                    <a:pt x="5104" y="16682"/>
                    <a:pt x="5282" y="16622"/>
                    <a:pt x="5390" y="16127"/>
                  </a:cubicBezTo>
                  <a:cubicBezTo>
                    <a:pt x="5490" y="15670"/>
                    <a:pt x="5853" y="15769"/>
                    <a:pt x="6009" y="16256"/>
                  </a:cubicBezTo>
                  <a:cubicBezTo>
                    <a:pt x="6168" y="16747"/>
                    <a:pt x="6323" y="17243"/>
                    <a:pt x="6492" y="17722"/>
                  </a:cubicBezTo>
                  <a:cubicBezTo>
                    <a:pt x="6525" y="17814"/>
                    <a:pt x="6630" y="17917"/>
                    <a:pt x="6679" y="17890"/>
                  </a:cubicBezTo>
                  <a:cubicBezTo>
                    <a:pt x="7154" y="17629"/>
                    <a:pt x="7356" y="18366"/>
                    <a:pt x="7650" y="18713"/>
                  </a:cubicBezTo>
                  <a:cubicBezTo>
                    <a:pt x="7745" y="18825"/>
                    <a:pt x="7781" y="19448"/>
                    <a:pt x="7736" y="19491"/>
                  </a:cubicBezTo>
                  <a:cubicBezTo>
                    <a:pt x="7533" y="19683"/>
                    <a:pt x="7292" y="19761"/>
                    <a:pt x="7062" y="19853"/>
                  </a:cubicBezTo>
                  <a:cubicBezTo>
                    <a:pt x="6947" y="19899"/>
                    <a:pt x="6824" y="19882"/>
                    <a:pt x="6704" y="19894"/>
                  </a:cubicBezTo>
                  <a:cubicBezTo>
                    <a:pt x="6704" y="19960"/>
                    <a:pt x="6704" y="20027"/>
                    <a:pt x="6703" y="20095"/>
                  </a:cubicBezTo>
                  <a:cubicBezTo>
                    <a:pt x="6964" y="20322"/>
                    <a:pt x="7224" y="20550"/>
                    <a:pt x="7397" y="20702"/>
                  </a:cubicBezTo>
                  <a:cubicBezTo>
                    <a:pt x="7665" y="20127"/>
                    <a:pt x="7888" y="19648"/>
                    <a:pt x="8077" y="19244"/>
                  </a:cubicBezTo>
                  <a:cubicBezTo>
                    <a:pt x="8058" y="18933"/>
                    <a:pt x="8044" y="18679"/>
                    <a:pt x="8029" y="18426"/>
                  </a:cubicBezTo>
                  <a:cubicBezTo>
                    <a:pt x="8179" y="18492"/>
                    <a:pt x="8330" y="18557"/>
                    <a:pt x="8540" y="18648"/>
                  </a:cubicBezTo>
                  <a:cubicBezTo>
                    <a:pt x="8457" y="18459"/>
                    <a:pt x="8408" y="18260"/>
                    <a:pt x="8322" y="18165"/>
                  </a:cubicBezTo>
                  <a:cubicBezTo>
                    <a:pt x="8040" y="17853"/>
                    <a:pt x="7739" y="17595"/>
                    <a:pt x="7457" y="17283"/>
                  </a:cubicBezTo>
                  <a:cubicBezTo>
                    <a:pt x="7336" y="17149"/>
                    <a:pt x="7220" y="16962"/>
                    <a:pt x="7142" y="16754"/>
                  </a:cubicBezTo>
                  <a:cubicBezTo>
                    <a:pt x="6952" y="16251"/>
                    <a:pt x="6785" y="15721"/>
                    <a:pt x="6599" y="15173"/>
                  </a:cubicBezTo>
                  <a:cubicBezTo>
                    <a:pt x="6736" y="15091"/>
                    <a:pt x="6830" y="15036"/>
                    <a:pt x="6923" y="14979"/>
                  </a:cubicBezTo>
                  <a:cubicBezTo>
                    <a:pt x="6915" y="15032"/>
                    <a:pt x="6906" y="15084"/>
                    <a:pt x="6897" y="15137"/>
                  </a:cubicBezTo>
                  <a:cubicBezTo>
                    <a:pt x="7012" y="15215"/>
                    <a:pt x="7127" y="15290"/>
                    <a:pt x="7240" y="15375"/>
                  </a:cubicBezTo>
                  <a:cubicBezTo>
                    <a:pt x="7283" y="15408"/>
                    <a:pt x="7342" y="15450"/>
                    <a:pt x="7355" y="15512"/>
                  </a:cubicBezTo>
                  <a:cubicBezTo>
                    <a:pt x="7539" y="16404"/>
                    <a:pt x="8059" y="16559"/>
                    <a:pt x="8445" y="16999"/>
                  </a:cubicBezTo>
                  <a:cubicBezTo>
                    <a:pt x="8671" y="17256"/>
                    <a:pt x="8835" y="17478"/>
                    <a:pt x="8800" y="18028"/>
                  </a:cubicBezTo>
                  <a:cubicBezTo>
                    <a:pt x="8782" y="18313"/>
                    <a:pt x="8898" y="18643"/>
                    <a:pt x="8986" y="18922"/>
                  </a:cubicBezTo>
                  <a:cubicBezTo>
                    <a:pt x="9117" y="19339"/>
                    <a:pt x="9294" y="19715"/>
                    <a:pt x="9421" y="20136"/>
                  </a:cubicBezTo>
                  <a:cubicBezTo>
                    <a:pt x="9543" y="20539"/>
                    <a:pt x="9669" y="20869"/>
                    <a:pt x="9974" y="20760"/>
                  </a:cubicBezTo>
                  <a:cubicBezTo>
                    <a:pt x="10013" y="20497"/>
                    <a:pt x="9922" y="20145"/>
                    <a:pt x="10196" y="20013"/>
                  </a:cubicBezTo>
                  <a:cubicBezTo>
                    <a:pt x="10407" y="19909"/>
                    <a:pt x="10333" y="19646"/>
                    <a:pt x="10210" y="19417"/>
                  </a:cubicBezTo>
                  <a:cubicBezTo>
                    <a:pt x="10048" y="19115"/>
                    <a:pt x="9904" y="18785"/>
                    <a:pt x="9752" y="18467"/>
                  </a:cubicBezTo>
                  <a:cubicBezTo>
                    <a:pt x="9773" y="18431"/>
                    <a:pt x="9796" y="18394"/>
                    <a:pt x="9819" y="18357"/>
                  </a:cubicBezTo>
                  <a:cubicBezTo>
                    <a:pt x="9907" y="18442"/>
                    <a:pt x="9994" y="18526"/>
                    <a:pt x="10105" y="18632"/>
                  </a:cubicBezTo>
                  <a:cubicBezTo>
                    <a:pt x="10263" y="17801"/>
                    <a:pt x="10574" y="17972"/>
                    <a:pt x="10900" y="18263"/>
                  </a:cubicBezTo>
                  <a:cubicBezTo>
                    <a:pt x="10960" y="18557"/>
                    <a:pt x="10725" y="18988"/>
                    <a:pt x="10928" y="19198"/>
                  </a:cubicBezTo>
                  <a:lnTo>
                    <a:pt x="11192" y="18389"/>
                  </a:lnTo>
                  <a:lnTo>
                    <a:pt x="11347" y="18056"/>
                  </a:lnTo>
                  <a:lnTo>
                    <a:pt x="11527" y="17671"/>
                  </a:lnTo>
                  <a:lnTo>
                    <a:pt x="11956" y="16753"/>
                  </a:lnTo>
                  <a:lnTo>
                    <a:pt x="15387" y="17277"/>
                  </a:lnTo>
                  <a:lnTo>
                    <a:pt x="15511" y="17321"/>
                  </a:lnTo>
                  <a:lnTo>
                    <a:pt x="17557" y="18062"/>
                  </a:lnTo>
                  <a:lnTo>
                    <a:pt x="17595" y="17421"/>
                  </a:lnTo>
                  <a:lnTo>
                    <a:pt x="17708" y="15531"/>
                  </a:lnTo>
                  <a:lnTo>
                    <a:pt x="18413" y="14326"/>
                  </a:lnTo>
                  <a:lnTo>
                    <a:pt x="18768" y="11688"/>
                  </a:lnTo>
                  <a:lnTo>
                    <a:pt x="19574" y="11164"/>
                  </a:lnTo>
                  <a:lnTo>
                    <a:pt x="20634" y="13085"/>
                  </a:lnTo>
                  <a:lnTo>
                    <a:pt x="21240" y="14569"/>
                  </a:lnTo>
                  <a:lnTo>
                    <a:pt x="21593" y="10990"/>
                  </a:lnTo>
                  <a:cubicBezTo>
                    <a:pt x="21593" y="10990"/>
                    <a:pt x="20987" y="8632"/>
                    <a:pt x="20987" y="8632"/>
                  </a:cubicBezTo>
                  <a:close/>
                  <a:moveTo>
                    <a:pt x="20987" y="8632"/>
                  </a:moveTo>
                </a:path>
              </a:pathLst>
            </a:custGeom>
            <a:solidFill>
              <a:srgbClr val="F2F2F2">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299">
                <a:solidFill>
                  <a:schemeClr val="dk1"/>
                </a:solidFill>
                <a:latin typeface="Garamond"/>
                <a:ea typeface="Garamond"/>
                <a:cs typeface="Garamond"/>
                <a:sym typeface="Garamond"/>
              </a:endParaRPr>
            </a:p>
          </p:txBody>
        </p:sp>
      </p:grpSp>
      <p:sp>
        <p:nvSpPr>
          <p:cNvPr id="131" name="Google Shape;131;p27"/>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pic>
        <p:nvPicPr>
          <p:cNvPr id="132" name="Google Shape;132;p27" descr="C:\Users\Burrows Family\Documents\MB LLC\WLG\WLG logo.tif"/>
          <p:cNvPicPr preferRelativeResize="0"/>
          <p:nvPr/>
        </p:nvPicPr>
        <p:blipFill rotWithShape="1">
          <a:blip r:embed="rId2">
            <a:alphaModFix/>
          </a:blip>
          <a:srcRect l="-3" r="-657"/>
          <a:stretch/>
        </p:blipFill>
        <p:spPr>
          <a:xfrm>
            <a:off x="2888932" y="1356865"/>
            <a:ext cx="3184527" cy="540466"/>
          </a:xfrm>
          <a:prstGeom prst="rect">
            <a:avLst/>
          </a:prstGeom>
          <a:noFill/>
          <a:ln>
            <a:noFill/>
          </a:ln>
        </p:spPr>
      </p:pic>
      <p:sp>
        <p:nvSpPr>
          <p:cNvPr id="133" name="Google Shape;133;p27"/>
          <p:cNvSpPr txBox="1">
            <a:spLocks noGrp="1"/>
          </p:cNvSpPr>
          <p:nvPr>
            <p:ph type="ctrTitle"/>
          </p:nvPr>
        </p:nvSpPr>
        <p:spPr>
          <a:xfrm>
            <a:off x="685800" y="2001375"/>
            <a:ext cx="7772400" cy="753035"/>
          </a:xfrm>
          <a:prstGeom prst="rect">
            <a:avLst/>
          </a:prstGeom>
          <a:noFill/>
          <a:ln>
            <a:noFill/>
          </a:ln>
        </p:spPr>
        <p:txBody>
          <a:bodyPr spcFirstLastPara="1" wrap="square" lIns="0" tIns="0" rIns="0" bIns="0" anchor="b" anchorCtr="0">
            <a:normAutofit/>
          </a:bodyPr>
          <a:lstStyle>
            <a:lvl1pPr lvl="0" algn="ctr">
              <a:spcBef>
                <a:spcPts val="0"/>
              </a:spcBef>
              <a:spcAft>
                <a:spcPts val="0"/>
              </a:spcAft>
              <a:buClr>
                <a:schemeClr val="dk1"/>
              </a:buClr>
              <a:buSzPts val="3200"/>
              <a:buFont typeface="Tahoma"/>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7"/>
          <p:cNvSpPr txBox="1">
            <a:spLocks noGrp="1"/>
          </p:cNvSpPr>
          <p:nvPr>
            <p:ph type="subTitle" idx="1"/>
          </p:nvPr>
        </p:nvSpPr>
        <p:spPr>
          <a:xfrm>
            <a:off x="1371600" y="2784227"/>
            <a:ext cx="6400800" cy="131445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400"/>
              </a:spcBef>
              <a:spcAft>
                <a:spcPts val="0"/>
              </a:spcAft>
              <a:buClr>
                <a:srgbClr val="8B8B8C"/>
              </a:buClr>
              <a:buSzPts val="2000"/>
              <a:buNone/>
              <a:defRPr>
                <a:solidFill>
                  <a:srgbClr val="8B8B8C"/>
                </a:solidFill>
              </a:defRPr>
            </a:lvl2pPr>
            <a:lvl3pPr lvl="2" algn="ctr">
              <a:spcBef>
                <a:spcPts val="360"/>
              </a:spcBef>
              <a:spcAft>
                <a:spcPts val="0"/>
              </a:spcAft>
              <a:buClr>
                <a:srgbClr val="8B8B8C"/>
              </a:buClr>
              <a:buSzPts val="1800"/>
              <a:buNone/>
              <a:defRPr>
                <a:solidFill>
                  <a:srgbClr val="8B8B8C"/>
                </a:solidFill>
              </a:defRPr>
            </a:lvl3pPr>
            <a:lvl4pPr lvl="3" algn="ctr">
              <a:spcBef>
                <a:spcPts val="320"/>
              </a:spcBef>
              <a:spcAft>
                <a:spcPts val="0"/>
              </a:spcAft>
              <a:buClr>
                <a:srgbClr val="8B8B8C"/>
              </a:buClr>
              <a:buSzPts val="1600"/>
              <a:buNone/>
              <a:defRPr>
                <a:solidFill>
                  <a:srgbClr val="8B8B8C"/>
                </a:solidFill>
              </a:defRPr>
            </a:lvl4pPr>
            <a:lvl5pPr lvl="4" algn="ctr">
              <a:spcBef>
                <a:spcPts val="320"/>
              </a:spcBef>
              <a:spcAft>
                <a:spcPts val="0"/>
              </a:spcAft>
              <a:buClr>
                <a:srgbClr val="8B8B8C"/>
              </a:buClr>
              <a:buSzPts val="1600"/>
              <a:buNone/>
              <a:defRPr>
                <a:solidFill>
                  <a:srgbClr val="8B8B8C"/>
                </a:solidFill>
              </a:defRPr>
            </a:lvl5pPr>
            <a:lvl6pPr lvl="5" algn="ctr">
              <a:spcBef>
                <a:spcPts val="400"/>
              </a:spcBef>
              <a:spcAft>
                <a:spcPts val="0"/>
              </a:spcAft>
              <a:buClr>
                <a:srgbClr val="8B8B8C"/>
              </a:buClr>
              <a:buSzPts val="2000"/>
              <a:buNone/>
              <a:defRPr>
                <a:solidFill>
                  <a:srgbClr val="8B8B8C"/>
                </a:solidFill>
              </a:defRPr>
            </a:lvl6pPr>
            <a:lvl7pPr lvl="6" algn="ctr">
              <a:spcBef>
                <a:spcPts val="400"/>
              </a:spcBef>
              <a:spcAft>
                <a:spcPts val="0"/>
              </a:spcAft>
              <a:buClr>
                <a:srgbClr val="8B8B8C"/>
              </a:buClr>
              <a:buSzPts val="2000"/>
              <a:buNone/>
              <a:defRPr>
                <a:solidFill>
                  <a:srgbClr val="8B8B8C"/>
                </a:solidFill>
              </a:defRPr>
            </a:lvl7pPr>
            <a:lvl8pPr lvl="7" algn="ctr">
              <a:spcBef>
                <a:spcPts val="400"/>
              </a:spcBef>
              <a:spcAft>
                <a:spcPts val="0"/>
              </a:spcAft>
              <a:buClr>
                <a:srgbClr val="8B8B8C"/>
              </a:buClr>
              <a:buSzPts val="2000"/>
              <a:buNone/>
              <a:defRPr>
                <a:solidFill>
                  <a:srgbClr val="8B8B8C"/>
                </a:solidFill>
              </a:defRPr>
            </a:lvl8pPr>
            <a:lvl9pPr lvl="8" algn="ctr">
              <a:spcBef>
                <a:spcPts val="400"/>
              </a:spcBef>
              <a:spcAft>
                <a:spcPts val="0"/>
              </a:spcAft>
              <a:buClr>
                <a:srgbClr val="8B8B8C"/>
              </a:buClr>
              <a:buSzPts val="2000"/>
              <a:buNone/>
              <a:defRPr>
                <a:solidFill>
                  <a:srgbClr val="8B8B8C"/>
                </a:solidFill>
              </a:defRPr>
            </a:lvl9pPr>
          </a:lstStyle>
          <a:p>
            <a:endParaRPr/>
          </a:p>
        </p:txBody>
      </p:sp>
      <p:sp>
        <p:nvSpPr>
          <p:cNvPr id="135" name="Google Shape;135;p27"/>
          <p:cNvSpPr/>
          <p:nvPr/>
        </p:nvSpPr>
        <p:spPr>
          <a:xfrm rot="10800000" flipH="1">
            <a:off x="0" y="2055"/>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36" name="Google Shape;136;p27"/>
          <p:cNvSpPr/>
          <p:nvPr/>
        </p:nvSpPr>
        <p:spPr>
          <a:xfrm rot="10800000" flipH="1">
            <a:off x="0" y="5117984"/>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7"/>
        <p:cNvGrpSpPr/>
        <p:nvPr/>
      </p:nvGrpSpPr>
      <p:grpSpPr>
        <a:xfrm>
          <a:off x="0" y="0"/>
          <a:ext cx="0" cy="0"/>
          <a:chOff x="0" y="0"/>
          <a:chExt cx="0" cy="0"/>
        </a:xfrm>
      </p:grpSpPr>
      <p:sp>
        <p:nvSpPr>
          <p:cNvPr id="138" name="Google Shape;138;p28"/>
          <p:cNvSpPr txBox="1">
            <a:spLocks noGrp="1"/>
          </p:cNvSpPr>
          <p:nvPr>
            <p:ph type="ctrTitle"/>
          </p:nvPr>
        </p:nvSpPr>
        <p:spPr>
          <a:xfrm>
            <a:off x="685800" y="1772561"/>
            <a:ext cx="7772400" cy="753035"/>
          </a:xfrm>
          <a:prstGeom prst="rect">
            <a:avLst/>
          </a:prstGeom>
          <a:noFill/>
          <a:ln>
            <a:noFill/>
          </a:ln>
        </p:spPr>
        <p:txBody>
          <a:bodyPr spcFirstLastPara="1" wrap="square" lIns="0" tIns="0" rIns="0" bIns="0" anchor="b" anchorCtr="0">
            <a:normAutofit/>
          </a:bodyPr>
          <a:lstStyle>
            <a:lvl1pPr lvl="0" algn="ctr">
              <a:spcBef>
                <a:spcPts val="0"/>
              </a:spcBef>
              <a:spcAft>
                <a:spcPts val="0"/>
              </a:spcAft>
              <a:buClr>
                <a:schemeClr val="dk1"/>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8"/>
          <p:cNvSpPr txBox="1">
            <a:spLocks noGrp="1"/>
          </p:cNvSpPr>
          <p:nvPr>
            <p:ph type="subTitle" idx="1"/>
          </p:nvPr>
        </p:nvSpPr>
        <p:spPr>
          <a:xfrm>
            <a:off x="1371600" y="2525596"/>
            <a:ext cx="6400800" cy="131445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400"/>
              </a:spcBef>
              <a:spcAft>
                <a:spcPts val="0"/>
              </a:spcAft>
              <a:buClr>
                <a:srgbClr val="8B8B8C"/>
              </a:buClr>
              <a:buSzPts val="2000"/>
              <a:buNone/>
              <a:defRPr>
                <a:solidFill>
                  <a:srgbClr val="8B8B8C"/>
                </a:solidFill>
              </a:defRPr>
            </a:lvl2pPr>
            <a:lvl3pPr lvl="2" algn="ctr">
              <a:spcBef>
                <a:spcPts val="360"/>
              </a:spcBef>
              <a:spcAft>
                <a:spcPts val="0"/>
              </a:spcAft>
              <a:buClr>
                <a:srgbClr val="8B8B8C"/>
              </a:buClr>
              <a:buSzPts val="1800"/>
              <a:buNone/>
              <a:defRPr>
                <a:solidFill>
                  <a:srgbClr val="8B8B8C"/>
                </a:solidFill>
              </a:defRPr>
            </a:lvl3pPr>
            <a:lvl4pPr lvl="3" algn="ctr">
              <a:spcBef>
                <a:spcPts val="320"/>
              </a:spcBef>
              <a:spcAft>
                <a:spcPts val="0"/>
              </a:spcAft>
              <a:buClr>
                <a:srgbClr val="8B8B8C"/>
              </a:buClr>
              <a:buSzPts val="1600"/>
              <a:buNone/>
              <a:defRPr>
                <a:solidFill>
                  <a:srgbClr val="8B8B8C"/>
                </a:solidFill>
              </a:defRPr>
            </a:lvl4pPr>
            <a:lvl5pPr lvl="4" algn="ctr">
              <a:spcBef>
                <a:spcPts val="320"/>
              </a:spcBef>
              <a:spcAft>
                <a:spcPts val="0"/>
              </a:spcAft>
              <a:buClr>
                <a:srgbClr val="8B8B8C"/>
              </a:buClr>
              <a:buSzPts val="1600"/>
              <a:buNone/>
              <a:defRPr>
                <a:solidFill>
                  <a:srgbClr val="8B8B8C"/>
                </a:solidFill>
              </a:defRPr>
            </a:lvl5pPr>
            <a:lvl6pPr lvl="5" algn="ctr">
              <a:spcBef>
                <a:spcPts val="400"/>
              </a:spcBef>
              <a:spcAft>
                <a:spcPts val="0"/>
              </a:spcAft>
              <a:buClr>
                <a:srgbClr val="8B8B8C"/>
              </a:buClr>
              <a:buSzPts val="2000"/>
              <a:buNone/>
              <a:defRPr>
                <a:solidFill>
                  <a:srgbClr val="8B8B8C"/>
                </a:solidFill>
              </a:defRPr>
            </a:lvl6pPr>
            <a:lvl7pPr lvl="6" algn="ctr">
              <a:spcBef>
                <a:spcPts val="400"/>
              </a:spcBef>
              <a:spcAft>
                <a:spcPts val="0"/>
              </a:spcAft>
              <a:buClr>
                <a:srgbClr val="8B8B8C"/>
              </a:buClr>
              <a:buSzPts val="2000"/>
              <a:buNone/>
              <a:defRPr>
                <a:solidFill>
                  <a:srgbClr val="8B8B8C"/>
                </a:solidFill>
              </a:defRPr>
            </a:lvl7pPr>
            <a:lvl8pPr lvl="7" algn="ctr">
              <a:spcBef>
                <a:spcPts val="400"/>
              </a:spcBef>
              <a:spcAft>
                <a:spcPts val="0"/>
              </a:spcAft>
              <a:buClr>
                <a:srgbClr val="8B8B8C"/>
              </a:buClr>
              <a:buSzPts val="2000"/>
              <a:buNone/>
              <a:defRPr>
                <a:solidFill>
                  <a:srgbClr val="8B8B8C"/>
                </a:solidFill>
              </a:defRPr>
            </a:lvl8pPr>
            <a:lvl9pPr lvl="8" algn="ctr">
              <a:spcBef>
                <a:spcPts val="400"/>
              </a:spcBef>
              <a:spcAft>
                <a:spcPts val="0"/>
              </a:spcAft>
              <a:buClr>
                <a:srgbClr val="8B8B8C"/>
              </a:buClr>
              <a:buSzPts val="2000"/>
              <a:buNone/>
              <a:defRPr>
                <a:solidFill>
                  <a:srgbClr val="8B8B8C"/>
                </a:solidFill>
              </a:defRPr>
            </a:lvl9pPr>
          </a:lstStyle>
          <a:p>
            <a:endParaRPr/>
          </a:p>
        </p:txBody>
      </p:sp>
      <p:sp>
        <p:nvSpPr>
          <p:cNvPr id="140" name="Google Shape;140;p28"/>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1" name="Google Shape;141;p28"/>
          <p:cNvSpPr/>
          <p:nvPr/>
        </p:nvSpPr>
        <p:spPr>
          <a:xfrm>
            <a:off x="301037" y="511234"/>
            <a:ext cx="8541926" cy="3386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42" name="Google Shape;142;p28"/>
          <p:cNvSpPr txBox="1">
            <a:spLocks noGrp="1"/>
          </p:cNvSpPr>
          <p:nvPr>
            <p:ph type="sldNum" idx="12"/>
          </p:nvPr>
        </p:nvSpPr>
        <p:spPr>
          <a:xfrm>
            <a:off x="6553200" y="4642147"/>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28"/>
          <p:cNvSpPr/>
          <p:nvPr/>
        </p:nvSpPr>
        <p:spPr>
          <a:xfrm rot="10800000" flipH="1">
            <a:off x="0" y="2055"/>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44" name="Google Shape;144;p28"/>
          <p:cNvSpPr/>
          <p:nvPr/>
        </p:nvSpPr>
        <p:spPr>
          <a:xfrm rot="10800000" flipH="1">
            <a:off x="0" y="5117984"/>
            <a:ext cx="9144000" cy="23461"/>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145" name="Google Shape;145;p28" descr="C:\Users\Burrows Family\Documents\MB LLC\WLG\WLG logo.tif"/>
          <p:cNvPicPr preferRelativeResize="0"/>
          <p:nvPr/>
        </p:nvPicPr>
        <p:blipFill rotWithShape="1">
          <a:blip r:embed="rId2">
            <a:alphaModFix/>
          </a:blip>
          <a:srcRect/>
          <a:stretch/>
        </p:blipFill>
        <p:spPr>
          <a:xfrm>
            <a:off x="8011547" y="41000"/>
            <a:ext cx="771286" cy="52967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46"/>
        <p:cNvGrpSpPr/>
        <p:nvPr/>
      </p:nvGrpSpPr>
      <p:grpSpPr>
        <a:xfrm>
          <a:off x="0" y="0"/>
          <a:ext cx="0" cy="0"/>
          <a:chOff x="0" y="0"/>
          <a:chExt cx="0" cy="0"/>
        </a:xfrm>
      </p:grpSpPr>
      <p:sp>
        <p:nvSpPr>
          <p:cNvPr id="147" name="Google Shape;147;p29"/>
          <p:cNvSpPr txBox="1">
            <a:spLocks noGrp="1"/>
          </p:cNvSpPr>
          <p:nvPr>
            <p:ph type="dt" idx="10"/>
          </p:nvPr>
        </p:nvSpPr>
        <p:spPr>
          <a:xfrm>
            <a:off x="457200" y="6250300"/>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8" name="Google Shape;148;p29"/>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49" name="Google Shape;149;p29"/>
          <p:cNvSpPr txBox="1">
            <a:spLocks noGrp="1"/>
          </p:cNvSpPr>
          <p:nvPr>
            <p:ph type="sldNum" idx="12"/>
          </p:nvPr>
        </p:nvSpPr>
        <p:spPr>
          <a:xfrm>
            <a:off x="6553200" y="4642147"/>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C"/>
                </a:solidFill>
                <a:latin typeface="Tahoma"/>
                <a:ea typeface="Tahoma"/>
                <a:cs typeface="Tahoma"/>
                <a:sym typeface="Tahoma"/>
              </a:defRPr>
            </a:lvl1pPr>
            <a:lvl2pPr marL="0" lvl="1" indent="0" algn="r">
              <a:spcBef>
                <a:spcPts val="0"/>
              </a:spcBef>
              <a:buNone/>
              <a:defRPr sz="1200">
                <a:solidFill>
                  <a:srgbClr val="8B8B8C"/>
                </a:solidFill>
                <a:latin typeface="Tahoma"/>
                <a:ea typeface="Tahoma"/>
                <a:cs typeface="Tahoma"/>
                <a:sym typeface="Tahoma"/>
              </a:defRPr>
            </a:lvl2pPr>
            <a:lvl3pPr marL="0" lvl="2" indent="0" algn="r">
              <a:spcBef>
                <a:spcPts val="0"/>
              </a:spcBef>
              <a:buNone/>
              <a:defRPr sz="1200">
                <a:solidFill>
                  <a:srgbClr val="8B8B8C"/>
                </a:solidFill>
                <a:latin typeface="Tahoma"/>
                <a:ea typeface="Tahoma"/>
                <a:cs typeface="Tahoma"/>
                <a:sym typeface="Tahoma"/>
              </a:defRPr>
            </a:lvl3pPr>
            <a:lvl4pPr marL="0" lvl="3" indent="0" algn="r">
              <a:spcBef>
                <a:spcPts val="0"/>
              </a:spcBef>
              <a:buNone/>
              <a:defRPr sz="1200">
                <a:solidFill>
                  <a:srgbClr val="8B8B8C"/>
                </a:solidFill>
                <a:latin typeface="Tahoma"/>
                <a:ea typeface="Tahoma"/>
                <a:cs typeface="Tahoma"/>
                <a:sym typeface="Tahoma"/>
              </a:defRPr>
            </a:lvl4pPr>
            <a:lvl5pPr marL="0" lvl="4" indent="0" algn="r">
              <a:spcBef>
                <a:spcPts val="0"/>
              </a:spcBef>
              <a:buNone/>
              <a:defRPr sz="1200">
                <a:solidFill>
                  <a:srgbClr val="8B8B8C"/>
                </a:solidFill>
                <a:latin typeface="Tahoma"/>
                <a:ea typeface="Tahoma"/>
                <a:cs typeface="Tahoma"/>
                <a:sym typeface="Tahoma"/>
              </a:defRPr>
            </a:lvl5pPr>
            <a:lvl6pPr marL="0" lvl="5" indent="0" algn="r">
              <a:spcBef>
                <a:spcPts val="0"/>
              </a:spcBef>
              <a:buNone/>
              <a:defRPr sz="1200">
                <a:solidFill>
                  <a:srgbClr val="8B8B8C"/>
                </a:solidFill>
                <a:latin typeface="Tahoma"/>
                <a:ea typeface="Tahoma"/>
                <a:cs typeface="Tahoma"/>
                <a:sym typeface="Tahoma"/>
              </a:defRPr>
            </a:lvl6pPr>
            <a:lvl7pPr marL="0" lvl="6" indent="0" algn="r">
              <a:spcBef>
                <a:spcPts val="0"/>
              </a:spcBef>
              <a:buNone/>
              <a:defRPr sz="1200">
                <a:solidFill>
                  <a:srgbClr val="8B8B8C"/>
                </a:solidFill>
                <a:latin typeface="Tahoma"/>
                <a:ea typeface="Tahoma"/>
                <a:cs typeface="Tahoma"/>
                <a:sym typeface="Tahoma"/>
              </a:defRPr>
            </a:lvl7pPr>
            <a:lvl8pPr marL="0" lvl="7" indent="0" algn="r">
              <a:spcBef>
                <a:spcPts val="0"/>
              </a:spcBef>
              <a:buNone/>
              <a:defRPr sz="1200">
                <a:solidFill>
                  <a:srgbClr val="8B8B8C"/>
                </a:solidFill>
                <a:latin typeface="Tahoma"/>
                <a:ea typeface="Tahoma"/>
                <a:cs typeface="Tahoma"/>
                <a:sym typeface="Tahoma"/>
              </a:defRPr>
            </a:lvl8pPr>
            <a:lvl9pPr marL="0" lvl="8" indent="0" algn="r">
              <a:spcBef>
                <a:spcPts val="0"/>
              </a:spcBef>
              <a:buNone/>
              <a:defRPr sz="1200">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29"/>
          <p:cNvSpPr txBox="1">
            <a:spLocks noGrp="1"/>
          </p:cNvSpPr>
          <p:nvPr>
            <p:ph type="ctrTitle"/>
          </p:nvPr>
        </p:nvSpPr>
        <p:spPr>
          <a:xfrm>
            <a:off x="685800" y="1772561"/>
            <a:ext cx="7772400" cy="753035"/>
          </a:xfrm>
          <a:prstGeom prst="rect">
            <a:avLst/>
          </a:prstGeom>
          <a:noFill/>
          <a:ln>
            <a:noFill/>
          </a:ln>
        </p:spPr>
        <p:txBody>
          <a:bodyPr spcFirstLastPara="1" wrap="square" lIns="0" tIns="0" rIns="0" bIns="0" anchor="b" anchorCtr="0">
            <a:normAutofit/>
          </a:bodyPr>
          <a:lstStyle>
            <a:lvl1pPr lvl="0" algn="ctr">
              <a:spcBef>
                <a:spcPts val="0"/>
              </a:spcBef>
              <a:spcAft>
                <a:spcPts val="0"/>
              </a:spcAft>
              <a:buClr>
                <a:schemeClr val="dk1"/>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9"/>
          <p:cNvSpPr txBox="1">
            <a:spLocks noGrp="1"/>
          </p:cNvSpPr>
          <p:nvPr>
            <p:ph type="subTitle" idx="1"/>
          </p:nvPr>
        </p:nvSpPr>
        <p:spPr>
          <a:xfrm>
            <a:off x="1371600" y="2525596"/>
            <a:ext cx="6400800" cy="131445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400"/>
              </a:spcBef>
              <a:spcAft>
                <a:spcPts val="0"/>
              </a:spcAft>
              <a:buClr>
                <a:srgbClr val="8B8B8C"/>
              </a:buClr>
              <a:buSzPts val="2000"/>
              <a:buNone/>
              <a:defRPr>
                <a:solidFill>
                  <a:srgbClr val="8B8B8C"/>
                </a:solidFill>
              </a:defRPr>
            </a:lvl2pPr>
            <a:lvl3pPr lvl="2" algn="ctr">
              <a:spcBef>
                <a:spcPts val="360"/>
              </a:spcBef>
              <a:spcAft>
                <a:spcPts val="0"/>
              </a:spcAft>
              <a:buClr>
                <a:srgbClr val="8B8B8C"/>
              </a:buClr>
              <a:buSzPts val="1800"/>
              <a:buNone/>
              <a:defRPr>
                <a:solidFill>
                  <a:srgbClr val="8B8B8C"/>
                </a:solidFill>
              </a:defRPr>
            </a:lvl3pPr>
            <a:lvl4pPr lvl="3" algn="ctr">
              <a:spcBef>
                <a:spcPts val="320"/>
              </a:spcBef>
              <a:spcAft>
                <a:spcPts val="0"/>
              </a:spcAft>
              <a:buClr>
                <a:srgbClr val="8B8B8C"/>
              </a:buClr>
              <a:buSzPts val="1600"/>
              <a:buNone/>
              <a:defRPr>
                <a:solidFill>
                  <a:srgbClr val="8B8B8C"/>
                </a:solidFill>
              </a:defRPr>
            </a:lvl4pPr>
            <a:lvl5pPr lvl="4" algn="ctr">
              <a:spcBef>
                <a:spcPts val="320"/>
              </a:spcBef>
              <a:spcAft>
                <a:spcPts val="0"/>
              </a:spcAft>
              <a:buClr>
                <a:srgbClr val="8B8B8C"/>
              </a:buClr>
              <a:buSzPts val="1600"/>
              <a:buNone/>
              <a:defRPr>
                <a:solidFill>
                  <a:srgbClr val="8B8B8C"/>
                </a:solidFill>
              </a:defRPr>
            </a:lvl5pPr>
            <a:lvl6pPr lvl="5" algn="ctr">
              <a:spcBef>
                <a:spcPts val="400"/>
              </a:spcBef>
              <a:spcAft>
                <a:spcPts val="0"/>
              </a:spcAft>
              <a:buClr>
                <a:srgbClr val="8B8B8C"/>
              </a:buClr>
              <a:buSzPts val="2000"/>
              <a:buNone/>
              <a:defRPr>
                <a:solidFill>
                  <a:srgbClr val="8B8B8C"/>
                </a:solidFill>
              </a:defRPr>
            </a:lvl6pPr>
            <a:lvl7pPr lvl="6" algn="ctr">
              <a:spcBef>
                <a:spcPts val="400"/>
              </a:spcBef>
              <a:spcAft>
                <a:spcPts val="0"/>
              </a:spcAft>
              <a:buClr>
                <a:srgbClr val="8B8B8C"/>
              </a:buClr>
              <a:buSzPts val="2000"/>
              <a:buNone/>
              <a:defRPr>
                <a:solidFill>
                  <a:srgbClr val="8B8B8C"/>
                </a:solidFill>
              </a:defRPr>
            </a:lvl7pPr>
            <a:lvl8pPr lvl="7" algn="ctr">
              <a:spcBef>
                <a:spcPts val="400"/>
              </a:spcBef>
              <a:spcAft>
                <a:spcPts val="0"/>
              </a:spcAft>
              <a:buClr>
                <a:srgbClr val="8B8B8C"/>
              </a:buClr>
              <a:buSzPts val="2000"/>
              <a:buNone/>
              <a:defRPr>
                <a:solidFill>
                  <a:srgbClr val="8B8B8C"/>
                </a:solidFill>
              </a:defRPr>
            </a:lvl8pPr>
            <a:lvl9pPr lvl="8" algn="ctr">
              <a:spcBef>
                <a:spcPts val="400"/>
              </a:spcBef>
              <a:spcAft>
                <a:spcPts val="0"/>
              </a:spcAft>
              <a:buClr>
                <a:srgbClr val="8B8B8C"/>
              </a:buClr>
              <a:buSzPts val="2000"/>
              <a:buNone/>
              <a:defRPr>
                <a:solidFill>
                  <a:srgbClr val="8B8B8C"/>
                </a:solidFill>
              </a:defRPr>
            </a:lvl9pPr>
          </a:lstStyle>
          <a:p>
            <a:endParaRPr/>
          </a:p>
        </p:txBody>
      </p:sp>
      <p:pic>
        <p:nvPicPr>
          <p:cNvPr id="152" name="Google Shape;152;p29"/>
          <p:cNvPicPr preferRelativeResize="0"/>
          <p:nvPr/>
        </p:nvPicPr>
        <p:blipFill rotWithShape="1">
          <a:blip r:embed="rId2">
            <a:alphaModFix/>
          </a:blip>
          <a:srcRect/>
          <a:stretch/>
        </p:blipFill>
        <p:spPr>
          <a:xfrm>
            <a:off x="427383" y="4625987"/>
            <a:ext cx="2143148" cy="30616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chemeClr val="dk1"/>
              </a:buClr>
              <a:buSzPts val="2000"/>
              <a:buFont typeface="Tahoma"/>
              <a:buNone/>
              <a:defRPr sz="2000" b="1" i="0" u="none" strike="noStrike" cap="non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457200" y="1040232"/>
            <a:ext cx="8229600" cy="339447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Garamond"/>
                <a:ea typeface="Garamond"/>
                <a:cs typeface="Garamond"/>
                <a:sym typeface="Garamond"/>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12" name="Google Shape;12;p19"/>
          <p:cNvSpPr txBox="1">
            <a:spLocks noGrp="1"/>
          </p:cNvSpPr>
          <p:nvPr>
            <p:ph type="sldNum" idx="12"/>
          </p:nvPr>
        </p:nvSpPr>
        <p:spPr>
          <a:xfrm>
            <a:off x="6553200" y="4642147"/>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B8B8C"/>
                </a:solidFill>
                <a:latin typeface="Tahoma"/>
                <a:ea typeface="Tahoma"/>
                <a:cs typeface="Tahoma"/>
                <a:sym typeface="Tahoma"/>
              </a:defRPr>
            </a:lvl1pPr>
            <a:lvl2pPr marL="0" marR="0" lvl="1" indent="0" algn="r" rtl="0">
              <a:spcBef>
                <a:spcPts val="0"/>
              </a:spcBef>
              <a:buNone/>
              <a:defRPr sz="1200" b="0" i="0" u="none" strike="noStrike" cap="none">
                <a:solidFill>
                  <a:srgbClr val="8B8B8C"/>
                </a:solidFill>
                <a:latin typeface="Tahoma"/>
                <a:ea typeface="Tahoma"/>
                <a:cs typeface="Tahoma"/>
                <a:sym typeface="Tahoma"/>
              </a:defRPr>
            </a:lvl2pPr>
            <a:lvl3pPr marL="0" marR="0" lvl="2" indent="0" algn="r" rtl="0">
              <a:spcBef>
                <a:spcPts val="0"/>
              </a:spcBef>
              <a:buNone/>
              <a:defRPr sz="1200" b="0" i="0" u="none" strike="noStrike" cap="none">
                <a:solidFill>
                  <a:srgbClr val="8B8B8C"/>
                </a:solidFill>
                <a:latin typeface="Tahoma"/>
                <a:ea typeface="Tahoma"/>
                <a:cs typeface="Tahoma"/>
                <a:sym typeface="Tahoma"/>
              </a:defRPr>
            </a:lvl3pPr>
            <a:lvl4pPr marL="0" marR="0" lvl="3" indent="0" algn="r" rtl="0">
              <a:spcBef>
                <a:spcPts val="0"/>
              </a:spcBef>
              <a:buNone/>
              <a:defRPr sz="1200" b="0" i="0" u="none" strike="noStrike" cap="none">
                <a:solidFill>
                  <a:srgbClr val="8B8B8C"/>
                </a:solidFill>
                <a:latin typeface="Tahoma"/>
                <a:ea typeface="Tahoma"/>
                <a:cs typeface="Tahoma"/>
                <a:sym typeface="Tahoma"/>
              </a:defRPr>
            </a:lvl4pPr>
            <a:lvl5pPr marL="0" marR="0" lvl="4" indent="0" algn="r" rtl="0">
              <a:spcBef>
                <a:spcPts val="0"/>
              </a:spcBef>
              <a:buNone/>
              <a:defRPr sz="1200" b="0" i="0" u="none" strike="noStrike" cap="none">
                <a:solidFill>
                  <a:srgbClr val="8B8B8C"/>
                </a:solidFill>
                <a:latin typeface="Tahoma"/>
                <a:ea typeface="Tahoma"/>
                <a:cs typeface="Tahoma"/>
                <a:sym typeface="Tahoma"/>
              </a:defRPr>
            </a:lvl5pPr>
            <a:lvl6pPr marL="0" marR="0" lvl="5" indent="0" algn="r" rtl="0">
              <a:spcBef>
                <a:spcPts val="0"/>
              </a:spcBef>
              <a:buNone/>
              <a:defRPr sz="1200" b="0" i="0" u="none" strike="noStrike" cap="none">
                <a:solidFill>
                  <a:srgbClr val="8B8B8C"/>
                </a:solidFill>
                <a:latin typeface="Tahoma"/>
                <a:ea typeface="Tahoma"/>
                <a:cs typeface="Tahoma"/>
                <a:sym typeface="Tahoma"/>
              </a:defRPr>
            </a:lvl6pPr>
            <a:lvl7pPr marL="0" marR="0" lvl="6" indent="0" algn="r" rtl="0">
              <a:spcBef>
                <a:spcPts val="0"/>
              </a:spcBef>
              <a:buNone/>
              <a:defRPr sz="1200" b="0" i="0" u="none" strike="noStrike" cap="none">
                <a:solidFill>
                  <a:srgbClr val="8B8B8C"/>
                </a:solidFill>
                <a:latin typeface="Tahoma"/>
                <a:ea typeface="Tahoma"/>
                <a:cs typeface="Tahoma"/>
                <a:sym typeface="Tahoma"/>
              </a:defRPr>
            </a:lvl7pPr>
            <a:lvl8pPr marL="0" marR="0" lvl="7" indent="0" algn="r" rtl="0">
              <a:spcBef>
                <a:spcPts val="0"/>
              </a:spcBef>
              <a:buNone/>
              <a:defRPr sz="1200" b="0" i="0" u="none" strike="noStrike" cap="none">
                <a:solidFill>
                  <a:srgbClr val="8B8B8C"/>
                </a:solidFill>
                <a:latin typeface="Tahoma"/>
                <a:ea typeface="Tahoma"/>
                <a:cs typeface="Tahoma"/>
                <a:sym typeface="Tahoma"/>
              </a:defRPr>
            </a:lvl8pPr>
            <a:lvl9pPr marL="0" marR="0" lvl="8" indent="0" algn="r" rtl="0">
              <a:spcBef>
                <a:spcPts val="0"/>
              </a:spcBef>
              <a:buNone/>
              <a:defRPr sz="1200" b="0" i="0" u="none" strike="noStrike" cap="none">
                <a:solidFill>
                  <a:srgbClr val="8B8B8C"/>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19"/>
          <p:cNvCxnSpPr/>
          <p:nvPr/>
        </p:nvCxnSpPr>
        <p:spPr>
          <a:xfrm rot="10800000">
            <a:off x="399803" y="562064"/>
            <a:ext cx="8318131" cy="0"/>
          </a:xfrm>
          <a:prstGeom prst="straightConnector1">
            <a:avLst/>
          </a:prstGeom>
          <a:noFill/>
          <a:ln w="9525" cap="flat" cmpd="sng">
            <a:solidFill>
              <a:srgbClr val="E0E0E0"/>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ur-lex.europa.eu/legal-content/EN/TXT/PDF/?uri=OJ:L:2021:206:FULL&amp;from=E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
          <p:cNvSpPr txBox="1">
            <a:spLocks noGrp="1"/>
          </p:cNvSpPr>
          <p:nvPr>
            <p:ph type="ctrTitle"/>
          </p:nvPr>
        </p:nvSpPr>
        <p:spPr>
          <a:xfrm>
            <a:off x="685800" y="2001375"/>
            <a:ext cx="7772400" cy="753035"/>
          </a:xfrm>
          <a:prstGeom prst="rect">
            <a:avLst/>
          </a:prstGeom>
          <a:noFill/>
          <a:ln>
            <a:noFill/>
          </a:ln>
        </p:spPr>
        <p:txBody>
          <a:bodyPr spcFirstLastPara="1" wrap="square" lIns="0" tIns="0" rIns="0" bIns="0" anchor="b" anchorCtr="0">
            <a:normAutofit/>
          </a:bodyPr>
          <a:lstStyle/>
          <a:p>
            <a:pPr marL="0" lvl="0" indent="0" algn="ctr" rtl="0">
              <a:spcBef>
                <a:spcPts val="0"/>
              </a:spcBef>
              <a:spcAft>
                <a:spcPts val="0"/>
              </a:spcAft>
              <a:buClr>
                <a:schemeClr val="dk1"/>
              </a:buClr>
              <a:buSzPts val="3200"/>
              <a:buFont typeface="Tahoma"/>
              <a:buNone/>
            </a:pPr>
            <a:r>
              <a:rPr lang="en-US"/>
              <a:t>Export Controls</a:t>
            </a:r>
            <a:endParaRPr/>
          </a:p>
        </p:txBody>
      </p:sp>
      <p:sp>
        <p:nvSpPr>
          <p:cNvPr id="260" name="Google Shape;260;p1"/>
          <p:cNvSpPr txBox="1">
            <a:spLocks noGrp="1"/>
          </p:cNvSpPr>
          <p:nvPr>
            <p:ph type="subTitle" idx="1"/>
          </p:nvPr>
        </p:nvSpPr>
        <p:spPr>
          <a:xfrm>
            <a:off x="1371600" y="2784227"/>
            <a:ext cx="6400800" cy="13144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400"/>
              <a:buNone/>
            </a:pPr>
            <a:r>
              <a:rPr lang="en-US"/>
              <a:t>May 5, 2022</a:t>
            </a:r>
            <a:endParaRPr/>
          </a:p>
          <a:p>
            <a:pPr marL="0" lvl="0" indent="0" algn="ctr" rtl="0">
              <a:spcBef>
                <a:spcPts val="48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26d9030052_0_16"/>
          <p:cNvSpPr txBox="1">
            <a:spLocks noGrp="1"/>
          </p:cNvSpPr>
          <p:nvPr>
            <p:ph type="title"/>
          </p:nvPr>
        </p:nvSpPr>
        <p:spPr>
          <a:xfrm>
            <a:off x="447793" y="130723"/>
            <a:ext cx="6096000" cy="35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2400"/>
              <a:buFont typeface="Tahoma"/>
              <a:buNone/>
            </a:pPr>
            <a:r>
              <a:rPr lang="en-US"/>
              <a:t>EU Export Controls </a:t>
            </a:r>
            <a:endParaRPr/>
          </a:p>
        </p:txBody>
      </p:sp>
      <p:sp>
        <p:nvSpPr>
          <p:cNvPr id="334" name="Google Shape;334;g126d9030052_0_16"/>
          <p:cNvSpPr txBox="1">
            <a:spLocks noGrp="1"/>
          </p:cNvSpPr>
          <p:nvPr>
            <p:ph type="subTitle" idx="1"/>
          </p:nvPr>
        </p:nvSpPr>
        <p:spPr>
          <a:xfrm>
            <a:off x="386149" y="635222"/>
            <a:ext cx="6167100" cy="30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400"/>
              <a:buNone/>
            </a:pPr>
            <a:r>
              <a:rPr lang="en-US" dirty="0"/>
              <a:t>New EU Export Control re. Russia</a:t>
            </a:r>
            <a:endParaRPr dirty="0"/>
          </a:p>
        </p:txBody>
      </p:sp>
      <p:sp>
        <p:nvSpPr>
          <p:cNvPr id="335" name="Google Shape;335;g126d9030052_0_16"/>
          <p:cNvSpPr txBox="1">
            <a:spLocks noGrp="1"/>
          </p:cNvSpPr>
          <p:nvPr>
            <p:ph type="body" idx="2"/>
          </p:nvPr>
        </p:nvSpPr>
        <p:spPr>
          <a:xfrm>
            <a:off x="386149" y="1146948"/>
            <a:ext cx="8300700" cy="3287700"/>
          </a:xfrm>
          <a:prstGeom prst="rect">
            <a:avLst/>
          </a:prstGeom>
          <a:noFill/>
          <a:ln>
            <a:noFill/>
          </a:ln>
        </p:spPr>
        <p:txBody>
          <a:bodyPr spcFirstLastPara="1" wrap="square" lIns="91425" tIns="45700" rIns="91425" bIns="45700" anchor="t" anchorCtr="0">
            <a:normAutofit fontScale="62500" lnSpcReduction="20000"/>
          </a:bodyPr>
          <a:lstStyle/>
          <a:p>
            <a:pPr marL="274320" lvl="0" indent="-281940">
              <a:spcBef>
                <a:spcPts val="0"/>
              </a:spcBef>
            </a:pPr>
            <a:r>
              <a:rPr lang="en-US" sz="2900" dirty="0"/>
              <a:t>The Sanctions Regulation (833/2014) has expanded the scope of export restrictions concerning </a:t>
            </a:r>
            <a:r>
              <a:rPr lang="en-US" sz="2900" b="1" dirty="0"/>
              <a:t>dual-use goods and technologies</a:t>
            </a:r>
            <a:r>
              <a:rPr lang="en-US" sz="2900" dirty="0"/>
              <a:t> as identified in Annex I of the EU Dual-Use Regulation.</a:t>
            </a:r>
          </a:p>
          <a:p>
            <a:pPr marL="274320" lvl="0" indent="-281940">
              <a:spcBef>
                <a:spcPts val="0"/>
              </a:spcBef>
            </a:pPr>
            <a:r>
              <a:rPr lang="en-US" sz="2900" dirty="0"/>
              <a:t>The export of these dual-use items </a:t>
            </a:r>
            <a:r>
              <a:rPr lang="en-US" sz="2900" b="1" dirty="0"/>
              <a:t>has been prohibited since 2014 for the military sector</a:t>
            </a:r>
            <a:r>
              <a:rPr lang="en-US" sz="2900" dirty="0"/>
              <a:t>. Now the prohibition applies even when these items are intended for civilian users or uses, with very limited exemptions and derogations.</a:t>
            </a:r>
          </a:p>
          <a:p>
            <a:pPr marL="274320" lvl="0" indent="-281940">
              <a:spcBef>
                <a:spcPts val="0"/>
              </a:spcBef>
            </a:pPr>
            <a:r>
              <a:rPr lang="en-US" sz="2900" dirty="0"/>
              <a:t>The Sanctions Regulation also prohibits the export of ‘</a:t>
            </a:r>
            <a:r>
              <a:rPr lang="en-US" sz="2900" b="1" dirty="0"/>
              <a:t>Advanced Technology</a:t>
            </a:r>
            <a:r>
              <a:rPr lang="en-US" sz="2900" dirty="0"/>
              <a:t>’ items to limit the enhancement of Russia’s military and technological capacity in sectors such as </a:t>
            </a:r>
            <a:r>
              <a:rPr lang="en-US" sz="2900" b="1" dirty="0"/>
              <a:t>electronics, computers, telecommunications and information security, sensors and lasers, and marine</a:t>
            </a:r>
            <a:r>
              <a:rPr lang="en-US" sz="2900" dirty="0"/>
              <a:t>.</a:t>
            </a:r>
          </a:p>
          <a:p>
            <a:pPr marL="274320" lvl="0" indent="-281940">
              <a:spcBef>
                <a:spcPts val="0"/>
              </a:spcBef>
            </a:pPr>
            <a:r>
              <a:rPr lang="en-US" sz="2900" dirty="0"/>
              <a:t>New export ban on </a:t>
            </a:r>
            <a:r>
              <a:rPr lang="en-US" sz="2900" b="1" dirty="0"/>
              <a:t>luxury items</a:t>
            </a:r>
          </a:p>
          <a:p>
            <a:pPr marL="274320" lvl="0" indent="-281940">
              <a:spcBef>
                <a:spcPts val="0"/>
              </a:spcBef>
            </a:pPr>
            <a:r>
              <a:rPr lang="en-US" sz="2900" dirty="0"/>
              <a:t>The Sanctions Regulation identifies </a:t>
            </a:r>
            <a:r>
              <a:rPr lang="en-US" sz="2900" b="1" dirty="0"/>
              <a:t>entities connected to Russia’s </a:t>
            </a:r>
            <a:r>
              <a:rPr lang="en-US" sz="2900" b="1" dirty="0" err="1"/>
              <a:t>defence</a:t>
            </a:r>
            <a:r>
              <a:rPr lang="en-US" sz="2900" b="1" dirty="0"/>
              <a:t> and industrial base, </a:t>
            </a:r>
            <a:r>
              <a:rPr lang="en-US" sz="2900" dirty="0"/>
              <a:t>on whom even tighter export restrictions are imposed.</a:t>
            </a:r>
          </a:p>
          <a:p>
            <a:pPr marL="0" lvl="0" indent="0" algn="l" rtl="0">
              <a:spcBef>
                <a:spcPts val="333"/>
              </a:spcBef>
              <a:spcAft>
                <a:spcPts val="0"/>
              </a:spcAft>
              <a:buSzPts val="1600"/>
              <a:buNone/>
            </a:pPr>
            <a:endParaRPr dirty="0"/>
          </a:p>
        </p:txBody>
      </p:sp>
      <p:sp>
        <p:nvSpPr>
          <p:cNvPr id="336" name="Google Shape;336;g126d9030052_0_16"/>
          <p:cNvSpPr txBox="1">
            <a:spLocks noGrp="1"/>
          </p:cNvSpPr>
          <p:nvPr>
            <p:ph type="sldNum" idx="12"/>
          </p:nvPr>
        </p:nvSpPr>
        <p:spPr>
          <a:xfrm>
            <a:off x="8174866" y="4642147"/>
            <a:ext cx="5118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37" name="Google Shape;337;g126d9030052_0_16"/>
          <p:cNvSpPr txBox="1">
            <a:spLocks noGrp="1"/>
          </p:cNvSpPr>
          <p:nvPr>
            <p:ph type="body" idx="3"/>
          </p:nvPr>
        </p:nvSpPr>
        <p:spPr>
          <a:xfrm>
            <a:off x="386149" y="4653885"/>
            <a:ext cx="5076300" cy="273900"/>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spcBef>
                <a:spcPts val="0"/>
              </a:spcBef>
              <a:spcAft>
                <a:spcPts val="0"/>
              </a:spcAft>
              <a:buClr>
                <a:schemeClr val="accent2"/>
              </a:buClr>
              <a:buSzPts val="1120"/>
              <a:buFont typeface="Noto Sans Symbols"/>
              <a:buNone/>
            </a:pPr>
            <a:endParaRPr/>
          </a:p>
        </p:txBody>
      </p:sp>
    </p:spTree>
    <p:extLst>
      <p:ext uri="{BB962C8B-B14F-4D97-AF65-F5344CB8AC3E}">
        <p14:creationId xmlns:p14="http://schemas.microsoft.com/office/powerpoint/2010/main" val="51052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26d9030052_0_0"/>
          <p:cNvSpPr txBox="1">
            <a:spLocks noGrp="1"/>
          </p:cNvSpPr>
          <p:nvPr>
            <p:ph type="title"/>
          </p:nvPr>
        </p:nvSpPr>
        <p:spPr>
          <a:xfrm>
            <a:off x="447793" y="130723"/>
            <a:ext cx="6096000" cy="35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2400"/>
              <a:buFont typeface="Tahoma"/>
              <a:buNone/>
            </a:pPr>
            <a:r>
              <a:rPr lang="de-DE" dirty="0"/>
              <a:t>EU Export Controls</a:t>
            </a:r>
            <a:endParaRPr dirty="0"/>
          </a:p>
        </p:txBody>
      </p:sp>
      <p:sp>
        <p:nvSpPr>
          <p:cNvPr id="343" name="Google Shape;343;g126d9030052_0_0"/>
          <p:cNvSpPr txBox="1">
            <a:spLocks noGrp="1"/>
          </p:cNvSpPr>
          <p:nvPr>
            <p:ph type="subTitle" idx="1"/>
          </p:nvPr>
        </p:nvSpPr>
        <p:spPr>
          <a:xfrm>
            <a:off x="386149" y="635222"/>
            <a:ext cx="6167100" cy="3042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de-DE" dirty="0"/>
              <a:t>New EU Export Control </a:t>
            </a:r>
            <a:r>
              <a:rPr lang="de-DE" dirty="0" err="1"/>
              <a:t>re</a:t>
            </a:r>
            <a:r>
              <a:rPr lang="de-DE" dirty="0"/>
              <a:t>. Russia</a:t>
            </a:r>
          </a:p>
          <a:p>
            <a:pPr marL="0" lvl="0" indent="0" algn="l" rtl="0">
              <a:spcBef>
                <a:spcPts val="0"/>
              </a:spcBef>
              <a:spcAft>
                <a:spcPts val="0"/>
              </a:spcAft>
              <a:buClr>
                <a:schemeClr val="lt1"/>
              </a:buClr>
              <a:buSzPts val="1400"/>
              <a:buNone/>
            </a:pPr>
            <a:endParaRPr dirty="0"/>
          </a:p>
        </p:txBody>
      </p:sp>
      <p:sp>
        <p:nvSpPr>
          <p:cNvPr id="344" name="Google Shape;344;g126d9030052_0_0"/>
          <p:cNvSpPr txBox="1">
            <a:spLocks noGrp="1"/>
          </p:cNvSpPr>
          <p:nvPr>
            <p:ph type="body" idx="2"/>
          </p:nvPr>
        </p:nvSpPr>
        <p:spPr>
          <a:xfrm>
            <a:off x="386149" y="1146948"/>
            <a:ext cx="8300700" cy="3287700"/>
          </a:xfrm>
          <a:prstGeom prst="rect">
            <a:avLst/>
          </a:prstGeom>
          <a:noFill/>
          <a:ln>
            <a:noFill/>
          </a:ln>
        </p:spPr>
        <p:txBody>
          <a:bodyPr spcFirstLastPara="1" wrap="square" lIns="91425" tIns="45700" rIns="91425" bIns="45700" anchor="t" anchorCtr="0">
            <a:normAutofit/>
          </a:bodyPr>
          <a:lstStyle/>
          <a:p>
            <a:pPr marL="274320" lvl="0" indent="-281940">
              <a:spcBef>
                <a:spcPts val="0"/>
              </a:spcBef>
            </a:pPr>
            <a:r>
              <a:rPr lang="en-US" dirty="0"/>
              <a:t>As in other EU sanctions regimes, the export restrictions apply to the sale, supply, transfer and export of covered items, as well as the provision of brokering services and of technical and financial assistance.</a:t>
            </a:r>
          </a:p>
          <a:p>
            <a:pPr marL="274320" lvl="0" indent="-281940">
              <a:spcBef>
                <a:spcPts val="0"/>
              </a:spcBef>
            </a:pPr>
            <a:r>
              <a:rPr lang="en-US" dirty="0"/>
              <a:t>The new provisions foresee very </a:t>
            </a:r>
            <a:r>
              <a:rPr lang="en-US" b="1" dirty="0"/>
              <a:t>limited exemptions and derogations </a:t>
            </a:r>
            <a:r>
              <a:rPr lang="en-US" dirty="0"/>
              <a:t>in certain defined situations. Similarly, the Sanctions Regulation allows for some possibility of continuing exporting under </a:t>
            </a:r>
            <a:r>
              <a:rPr lang="en-US" b="1" dirty="0"/>
              <a:t>pre-existing, or “grandfathered” contracts, subject to a case-by-case assessment</a:t>
            </a:r>
            <a:r>
              <a:rPr lang="en-US" dirty="0"/>
              <a:t>. </a:t>
            </a:r>
          </a:p>
        </p:txBody>
      </p:sp>
      <p:sp>
        <p:nvSpPr>
          <p:cNvPr id="345" name="Google Shape;345;g126d9030052_0_0"/>
          <p:cNvSpPr txBox="1">
            <a:spLocks noGrp="1"/>
          </p:cNvSpPr>
          <p:nvPr>
            <p:ph type="sldNum" idx="12"/>
          </p:nvPr>
        </p:nvSpPr>
        <p:spPr>
          <a:xfrm>
            <a:off x="8174866" y="4642147"/>
            <a:ext cx="5118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346" name="Google Shape;346;g126d9030052_0_0"/>
          <p:cNvSpPr txBox="1">
            <a:spLocks noGrp="1"/>
          </p:cNvSpPr>
          <p:nvPr>
            <p:ph type="body" idx="3"/>
          </p:nvPr>
        </p:nvSpPr>
        <p:spPr>
          <a:xfrm>
            <a:off x="386149" y="4653885"/>
            <a:ext cx="5076300" cy="273900"/>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spcBef>
                <a:spcPts val="0"/>
              </a:spcBef>
              <a:spcAft>
                <a:spcPts val="0"/>
              </a:spcAft>
              <a:buClr>
                <a:schemeClr val="accent2"/>
              </a:buClr>
              <a:buSzPts val="1120"/>
              <a:buFont typeface="Noto Sans Symbols"/>
              <a:buNone/>
            </a:pPr>
            <a:endParaRPr/>
          </a:p>
        </p:txBody>
      </p:sp>
    </p:spTree>
    <p:extLst>
      <p:ext uri="{BB962C8B-B14F-4D97-AF65-F5344CB8AC3E}">
        <p14:creationId xmlns:p14="http://schemas.microsoft.com/office/powerpoint/2010/main" val="315583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A4A1D1-07D8-4486-B589-E8F2050F05BB}"/>
              </a:ext>
            </a:extLst>
          </p:cNvPr>
          <p:cNvSpPr/>
          <p:nvPr/>
        </p:nvSpPr>
        <p:spPr>
          <a:xfrm>
            <a:off x="371476" y="1317928"/>
            <a:ext cx="3272210" cy="3139772"/>
          </a:xfrm>
          <a:prstGeom prst="rect">
            <a:avLst/>
          </a:prstGeom>
          <a:gradFill>
            <a:gsLst>
              <a:gs pos="55000">
                <a:schemeClr val="accent2"/>
              </a:gs>
              <a:gs pos="85000">
                <a:srgbClr val="020F21"/>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rtlCol="0" anchor="t"/>
          <a:lstStyle/>
          <a:p>
            <a:pPr>
              <a:spcBef>
                <a:spcPts val="450"/>
              </a:spcBef>
            </a:pPr>
            <a:r>
              <a:rPr lang="en-US" sz="1050" b="1" dirty="0">
                <a:latin typeface="Garamond" panose="02020404030301010803" pitchFamily="18" charset="0"/>
              </a:rPr>
              <a:t>Feb 24, 2022</a:t>
            </a:r>
          </a:p>
          <a:p>
            <a:pPr marL="128588" lvl="1" indent="-128588">
              <a:spcBef>
                <a:spcPts val="450"/>
              </a:spcBef>
              <a:buClr>
                <a:schemeClr val="accent1"/>
              </a:buClr>
              <a:buFont typeface="Wingdings" panose="05000000000000000000" pitchFamily="2" charset="2"/>
              <a:buChar char="§"/>
            </a:pPr>
            <a:r>
              <a:rPr lang="en-US" sz="900" dirty="0">
                <a:latin typeface="Garamond" panose="02020404030301010803" pitchFamily="18" charset="0"/>
              </a:rPr>
              <a:t>All items in Categories 3-9 require a license when destined for Russia</a:t>
            </a:r>
          </a:p>
          <a:p>
            <a:pPr marL="471488" lvl="8" indent="-128588">
              <a:spcBef>
                <a:spcPts val="450"/>
              </a:spcBef>
              <a:buClr>
                <a:schemeClr val="accent1"/>
              </a:buClr>
              <a:buFont typeface="Wingdings" panose="05000000000000000000" pitchFamily="2" charset="2"/>
              <a:buChar char="§"/>
            </a:pPr>
            <a:r>
              <a:rPr lang="en-US" sz="900" dirty="0">
                <a:latin typeface="Garamond" panose="02020404030301010803" pitchFamily="18" charset="0"/>
              </a:rPr>
              <a:t>Certain license exceptions still available</a:t>
            </a:r>
          </a:p>
          <a:p>
            <a:pPr marL="128588" lvl="1" indent="-128588">
              <a:spcBef>
                <a:spcPts val="450"/>
              </a:spcBef>
              <a:buClr>
                <a:schemeClr val="accent1"/>
              </a:buClr>
              <a:buFont typeface="Wingdings" panose="05000000000000000000" pitchFamily="2" charset="2"/>
              <a:buChar char="§"/>
            </a:pPr>
            <a:r>
              <a:rPr lang="en-US" sz="900" dirty="0">
                <a:latin typeface="Garamond" panose="02020404030301010803" pitchFamily="18" charset="0"/>
              </a:rPr>
              <a:t>All items subject to EAR require a license when military end user/end use involved (i.e., even EAR99 items, except for EAR99 food/medicine)</a:t>
            </a:r>
          </a:p>
          <a:p>
            <a:pPr marL="128588" lvl="1" indent="-128588">
              <a:spcBef>
                <a:spcPts val="450"/>
              </a:spcBef>
              <a:buClr>
                <a:schemeClr val="accent1"/>
              </a:buClr>
              <a:buFont typeface="Wingdings" panose="05000000000000000000" pitchFamily="2" charset="2"/>
              <a:buChar char="§"/>
            </a:pPr>
            <a:r>
              <a:rPr lang="en-US" sz="900" dirty="0">
                <a:latin typeface="Garamond" panose="02020404030301010803" pitchFamily="18" charset="0"/>
              </a:rPr>
              <a:t>Expanded </a:t>
            </a:r>
            <a:r>
              <a:rPr lang="en-US" sz="900" dirty="0" err="1">
                <a:latin typeface="Garamond" panose="02020404030301010803" pitchFamily="18" charset="0"/>
              </a:rPr>
              <a:t>FDPR</a:t>
            </a:r>
            <a:r>
              <a:rPr lang="en-US" sz="900" dirty="0">
                <a:latin typeface="Garamond" panose="02020404030301010803" pitchFamily="18" charset="0"/>
              </a:rPr>
              <a:t> for items destined for Russia but manufactured outside U.S.</a:t>
            </a:r>
          </a:p>
          <a:p>
            <a:pPr marL="128588" lvl="3" indent="-128588">
              <a:spcBef>
                <a:spcPts val="450"/>
              </a:spcBef>
              <a:buClr>
                <a:schemeClr val="accent1"/>
              </a:buClr>
              <a:buFont typeface="Wingdings" panose="05000000000000000000" pitchFamily="2" charset="2"/>
              <a:buChar char="§"/>
            </a:pPr>
            <a:r>
              <a:rPr lang="en-US" sz="900" dirty="0">
                <a:latin typeface="Garamond" panose="02020404030301010803" pitchFamily="18" charset="0"/>
              </a:rPr>
              <a:t>For civil end-users: All items with an </a:t>
            </a:r>
            <a:r>
              <a:rPr lang="en-US" sz="900" dirty="0" err="1">
                <a:latin typeface="Garamond" panose="02020404030301010803" pitchFamily="18" charset="0"/>
              </a:rPr>
              <a:t>ECCN</a:t>
            </a:r>
            <a:r>
              <a:rPr lang="en-US" sz="900" dirty="0">
                <a:latin typeface="Garamond" panose="02020404030301010803" pitchFamily="18" charset="0"/>
              </a:rPr>
              <a:t> manufactured outside the U.S. based on Category 3-9 technology or in plant containing equipment based on Category 3-9 technology</a:t>
            </a:r>
          </a:p>
          <a:p>
            <a:pPr marL="128588" lvl="3" indent="-128588">
              <a:spcBef>
                <a:spcPts val="450"/>
              </a:spcBef>
              <a:buClr>
                <a:schemeClr val="accent1"/>
              </a:buClr>
              <a:buFont typeface="Wingdings" panose="05000000000000000000" pitchFamily="2" charset="2"/>
              <a:buChar char="§"/>
            </a:pPr>
            <a:r>
              <a:rPr lang="en-US" sz="900" dirty="0">
                <a:latin typeface="Garamond" panose="02020404030301010803" pitchFamily="18" charset="0"/>
              </a:rPr>
              <a:t>Full embargo on exports to Donetsk and Luhansk</a:t>
            </a:r>
          </a:p>
          <a:p>
            <a:pPr marL="128588" lvl="3" indent="-128588">
              <a:spcBef>
                <a:spcPts val="450"/>
              </a:spcBef>
              <a:buClr>
                <a:schemeClr val="accent1"/>
              </a:buClr>
              <a:buFont typeface="Wingdings" panose="05000000000000000000" pitchFamily="2" charset="2"/>
              <a:buChar char="§"/>
            </a:pPr>
            <a:r>
              <a:rPr lang="en-US" sz="900" dirty="0">
                <a:latin typeface="Garamond" panose="02020404030301010803" pitchFamily="18" charset="0"/>
              </a:rPr>
              <a:t>For military end users/uses: All items manufactured outside U.S. based on any CCL technology or in plant containing equipment based on any CCL technology</a:t>
            </a:r>
          </a:p>
          <a:p>
            <a:pPr marL="471488" lvl="2" indent="-128588">
              <a:spcBef>
                <a:spcPts val="450"/>
              </a:spcBef>
              <a:buClr>
                <a:schemeClr val="accent1"/>
              </a:buClr>
              <a:buFont typeface="Wingdings" panose="05000000000000000000" pitchFamily="2" charset="2"/>
              <a:buChar char="§"/>
            </a:pPr>
            <a:r>
              <a:rPr lang="en-US" sz="900" dirty="0">
                <a:latin typeface="Garamond" panose="02020404030301010803" pitchFamily="18" charset="0"/>
              </a:rPr>
              <a:t>Moved entities from MEU list to Entity List</a:t>
            </a:r>
          </a:p>
        </p:txBody>
      </p:sp>
      <p:sp>
        <p:nvSpPr>
          <p:cNvPr id="9" name="Rectangle 8">
            <a:extLst>
              <a:ext uri="{FF2B5EF4-FFF2-40B4-BE49-F238E27FC236}">
                <a16:creationId xmlns:a16="http://schemas.microsoft.com/office/drawing/2014/main" id="{0C685725-1620-4F21-B593-4F52FB8A5BDE}"/>
              </a:ext>
            </a:extLst>
          </p:cNvPr>
          <p:cNvSpPr/>
          <p:nvPr/>
        </p:nvSpPr>
        <p:spPr>
          <a:xfrm>
            <a:off x="3653228" y="1317928"/>
            <a:ext cx="2578607" cy="3139772"/>
          </a:xfrm>
          <a:prstGeom prst="rect">
            <a:avLst/>
          </a:prstGeom>
          <a:gradFill>
            <a:gsLst>
              <a:gs pos="55000">
                <a:schemeClr val="bg2"/>
              </a:gs>
              <a:gs pos="8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rtlCol="0" anchor="t"/>
          <a:lstStyle/>
          <a:p>
            <a:pPr>
              <a:spcBef>
                <a:spcPts val="450"/>
              </a:spcBef>
            </a:pPr>
            <a:r>
              <a:rPr lang="en-US" sz="1050" b="1" dirty="0">
                <a:latin typeface="Garamond" panose="02020404030301010803" pitchFamily="18" charset="0"/>
              </a:rPr>
              <a:t>February/March</a:t>
            </a:r>
          </a:p>
          <a:p>
            <a:pPr marL="128588" lvl="1" indent="-128588">
              <a:spcBef>
                <a:spcPts val="450"/>
              </a:spcBef>
              <a:buClr>
                <a:schemeClr val="accent1"/>
              </a:buClr>
              <a:buFont typeface="Wingdings" panose="05000000000000000000" pitchFamily="2" charset="2"/>
              <a:buChar char="§"/>
            </a:pPr>
            <a:r>
              <a:rPr lang="en-US" sz="900" dirty="0">
                <a:latin typeface="Garamond" panose="02020404030301010803" pitchFamily="18" charset="0"/>
              </a:rPr>
              <a:t>Expanded Russian restrictions to Belarus</a:t>
            </a:r>
          </a:p>
          <a:p>
            <a:pPr marL="128588" lvl="1" indent="-128588">
              <a:spcBef>
                <a:spcPts val="450"/>
              </a:spcBef>
              <a:buClr>
                <a:schemeClr val="accent1"/>
              </a:buClr>
              <a:buFont typeface="Wingdings" panose="05000000000000000000" pitchFamily="2" charset="2"/>
              <a:buChar char="§"/>
            </a:pPr>
            <a:r>
              <a:rPr lang="en-US" sz="900" dirty="0">
                <a:latin typeface="Garamond" panose="02020404030301010803" pitchFamily="18" charset="0"/>
              </a:rPr>
              <a:t>Expanded oil/gas industry export controls to additional items identified by </a:t>
            </a:r>
            <a:r>
              <a:rPr lang="en-US" sz="900" dirty="0" err="1">
                <a:latin typeface="Garamond" panose="02020404030301010803" pitchFamily="18" charset="0"/>
              </a:rPr>
              <a:t>HTS</a:t>
            </a:r>
            <a:endParaRPr lang="en-US" sz="900" dirty="0">
              <a:latin typeface="Garamond" panose="02020404030301010803" pitchFamily="18" charset="0"/>
            </a:endParaRPr>
          </a:p>
          <a:p>
            <a:pPr marL="128588" lvl="1" indent="-128588">
              <a:spcBef>
                <a:spcPts val="450"/>
              </a:spcBef>
              <a:buClr>
                <a:schemeClr val="accent1"/>
              </a:buClr>
              <a:buFont typeface="Wingdings" panose="05000000000000000000" pitchFamily="2" charset="2"/>
              <a:buChar char="§"/>
            </a:pPr>
            <a:r>
              <a:rPr lang="en-US" sz="900" dirty="0">
                <a:latin typeface="Garamond" panose="02020404030301010803" pitchFamily="18" charset="0"/>
              </a:rPr>
              <a:t>Prohibited export of luxury items to Russia/Belarus or to Russian/Belarusian </a:t>
            </a:r>
            <a:r>
              <a:rPr lang="en-US" sz="900" dirty="0" err="1">
                <a:latin typeface="Garamond" panose="02020404030301010803" pitchFamily="18" charset="0"/>
              </a:rPr>
              <a:t>SDNs</a:t>
            </a:r>
            <a:r>
              <a:rPr lang="en-US" sz="900" dirty="0">
                <a:latin typeface="Garamond" panose="02020404030301010803" pitchFamily="18" charset="0"/>
              </a:rPr>
              <a:t>, identified by Schedule B</a:t>
            </a:r>
          </a:p>
          <a:p>
            <a:pPr marL="128588" lvl="1" indent="-128588">
              <a:spcBef>
                <a:spcPts val="450"/>
              </a:spcBef>
              <a:buClr>
                <a:schemeClr val="accent1"/>
              </a:buClr>
              <a:buFont typeface="Wingdings" panose="05000000000000000000" pitchFamily="2" charset="2"/>
              <a:buChar char="§"/>
            </a:pPr>
            <a:r>
              <a:rPr lang="en-US" sz="900" dirty="0">
                <a:latin typeface="Garamond" panose="02020404030301010803" pitchFamily="18" charset="0"/>
              </a:rPr>
              <a:t>Additions to Entity List</a:t>
            </a:r>
          </a:p>
        </p:txBody>
      </p:sp>
      <p:sp>
        <p:nvSpPr>
          <p:cNvPr id="10" name="Rectangle 9">
            <a:extLst>
              <a:ext uri="{FF2B5EF4-FFF2-40B4-BE49-F238E27FC236}">
                <a16:creationId xmlns:a16="http://schemas.microsoft.com/office/drawing/2014/main" id="{D23F0FBA-DD77-4CFC-B749-6D270327DD8B}"/>
              </a:ext>
            </a:extLst>
          </p:cNvPr>
          <p:cNvSpPr/>
          <p:nvPr/>
        </p:nvSpPr>
        <p:spPr>
          <a:xfrm>
            <a:off x="6241377" y="1317928"/>
            <a:ext cx="2608921" cy="3139772"/>
          </a:xfrm>
          <a:prstGeom prst="rect">
            <a:avLst/>
          </a:prstGeom>
          <a:gradFill>
            <a:gsLst>
              <a:gs pos="0">
                <a:schemeClr val="accent1"/>
              </a:gs>
              <a:gs pos="85000">
                <a:srgbClr val="020F21"/>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rtlCol="0" anchor="t"/>
          <a:lstStyle/>
          <a:p>
            <a:pPr>
              <a:spcBef>
                <a:spcPts val="450"/>
              </a:spcBef>
            </a:pPr>
            <a:r>
              <a:rPr lang="en-US" sz="1050" b="1" dirty="0">
                <a:latin typeface="Garamond" panose="02020404030301010803" pitchFamily="18" charset="0"/>
                <a:cs typeface="Arial" panose="020B0604020202020204" pitchFamily="34" charset="0"/>
              </a:rPr>
              <a:t>April</a:t>
            </a:r>
          </a:p>
          <a:p>
            <a:pPr marL="128588" lvl="1" indent="-128588">
              <a:spcBef>
                <a:spcPts val="450"/>
              </a:spcBef>
              <a:buClr>
                <a:schemeClr val="accent1"/>
              </a:buClr>
              <a:buFont typeface="Wingdings" panose="05000000000000000000" pitchFamily="2" charset="2"/>
              <a:buChar char="§"/>
            </a:pPr>
            <a:r>
              <a:rPr lang="en-US" sz="900" dirty="0">
                <a:latin typeface="Garamond" panose="02020404030301010803" pitchFamily="18" charset="0"/>
                <a:cs typeface="Arial" panose="020B0604020202020204" pitchFamily="34" charset="0"/>
              </a:rPr>
              <a:t>Expanded license requirement to all items described on the CCL</a:t>
            </a:r>
          </a:p>
          <a:p>
            <a:pPr marL="128588" lvl="1" indent="-128588">
              <a:spcBef>
                <a:spcPts val="450"/>
              </a:spcBef>
              <a:buClr>
                <a:schemeClr val="accent1"/>
              </a:buClr>
              <a:buFont typeface="Wingdings" panose="05000000000000000000" pitchFamily="2" charset="2"/>
              <a:buChar char="§"/>
            </a:pPr>
            <a:r>
              <a:rPr lang="en-US" sz="900" dirty="0">
                <a:latin typeface="Garamond" panose="02020404030301010803" pitchFamily="18" charset="0"/>
                <a:cs typeface="Arial" panose="020B0604020202020204" pitchFamily="34" charset="0"/>
              </a:rPr>
              <a:t>EAR99 items still restricted for military end users/end uses</a:t>
            </a:r>
          </a:p>
          <a:p>
            <a:pPr marL="128588" lvl="1" indent="-128588">
              <a:spcBef>
                <a:spcPts val="450"/>
              </a:spcBef>
              <a:buClr>
                <a:schemeClr val="accent1"/>
              </a:buClr>
              <a:buFont typeface="Wingdings" panose="05000000000000000000" pitchFamily="2" charset="2"/>
              <a:buChar char="§"/>
            </a:pPr>
            <a:r>
              <a:rPr lang="en-US" sz="900" dirty="0" err="1">
                <a:latin typeface="Garamond" panose="02020404030301010803" pitchFamily="18" charset="0"/>
                <a:cs typeface="Arial" panose="020B0604020202020204" pitchFamily="34" charset="0"/>
              </a:rPr>
              <a:t>FDPR</a:t>
            </a:r>
            <a:r>
              <a:rPr lang="en-US" sz="900" dirty="0">
                <a:latin typeface="Garamond" panose="02020404030301010803" pitchFamily="18" charset="0"/>
                <a:cs typeface="Arial" panose="020B0604020202020204" pitchFamily="34" charset="0"/>
              </a:rPr>
              <a:t> expanded to all items with an </a:t>
            </a:r>
            <a:r>
              <a:rPr lang="en-US" sz="900" dirty="0" err="1">
                <a:latin typeface="Garamond" panose="02020404030301010803" pitchFamily="18" charset="0"/>
                <a:cs typeface="Arial" panose="020B0604020202020204" pitchFamily="34" charset="0"/>
              </a:rPr>
              <a:t>ECCN</a:t>
            </a:r>
            <a:r>
              <a:rPr lang="en-US" sz="900" dirty="0">
                <a:latin typeface="Garamond" panose="02020404030301010803" pitchFamily="18" charset="0"/>
                <a:cs typeface="Arial" panose="020B0604020202020204" pitchFamily="34" charset="0"/>
              </a:rPr>
              <a:t> manufactured outside the U.S. based on any CCL technology or in a plant containing equipment based on any CCL technology</a:t>
            </a:r>
          </a:p>
          <a:p>
            <a:pPr marL="128588" lvl="1" indent="-128588">
              <a:spcBef>
                <a:spcPts val="450"/>
              </a:spcBef>
              <a:buClr>
                <a:schemeClr val="accent1"/>
              </a:buClr>
              <a:buFont typeface="Wingdings" panose="05000000000000000000" pitchFamily="2" charset="2"/>
              <a:buChar char="§"/>
            </a:pPr>
            <a:r>
              <a:rPr lang="en-US" sz="900" dirty="0">
                <a:latin typeface="Garamond" panose="02020404030301010803" pitchFamily="18" charset="0"/>
                <a:cs typeface="Arial" panose="020B0604020202020204" pitchFamily="34" charset="0"/>
              </a:rPr>
              <a:t>Items manufactured in Canada, EU, UK, Japan, Australia, South Korea, New Zealand, Iceland, Liechtenstein, Norway, Switzerland exempt</a:t>
            </a:r>
          </a:p>
          <a:p>
            <a:pPr marL="128588" lvl="1" indent="-128588">
              <a:spcBef>
                <a:spcPts val="450"/>
              </a:spcBef>
              <a:buClr>
                <a:schemeClr val="accent1"/>
              </a:buClr>
              <a:buFont typeface="Wingdings" panose="05000000000000000000" pitchFamily="2" charset="2"/>
              <a:buChar char="§"/>
            </a:pPr>
            <a:r>
              <a:rPr lang="en-US" sz="900" dirty="0">
                <a:latin typeface="Garamond" panose="02020404030301010803" pitchFamily="18" charset="0"/>
                <a:cs typeface="Arial" panose="020B0604020202020204" pitchFamily="34" charset="0"/>
              </a:rPr>
              <a:t>Additions to Entity List</a:t>
            </a:r>
          </a:p>
          <a:p>
            <a:pPr marL="128588" lvl="1" indent="-128588">
              <a:spcBef>
                <a:spcPts val="450"/>
              </a:spcBef>
              <a:buClr>
                <a:schemeClr val="accent1"/>
              </a:buClr>
              <a:buFont typeface="Wingdings" panose="05000000000000000000" pitchFamily="2" charset="2"/>
              <a:buChar char="§"/>
            </a:pPr>
            <a:endParaRPr lang="en-US" sz="900" dirty="0"/>
          </a:p>
        </p:txBody>
      </p:sp>
      <p:sp>
        <p:nvSpPr>
          <p:cNvPr id="6" name="Text Placeholder 5">
            <a:extLst>
              <a:ext uri="{FF2B5EF4-FFF2-40B4-BE49-F238E27FC236}">
                <a16:creationId xmlns:a16="http://schemas.microsoft.com/office/drawing/2014/main" id="{5EDF91F7-D599-4AEC-9C1B-898B513D6691}"/>
              </a:ext>
            </a:extLst>
          </p:cNvPr>
          <p:cNvSpPr txBox="1">
            <a:spLocks/>
          </p:cNvSpPr>
          <p:nvPr/>
        </p:nvSpPr>
        <p:spPr>
          <a:xfrm>
            <a:off x="0" y="0"/>
            <a:ext cx="9144000" cy="1600200"/>
          </a:xfrm>
          <a:prstGeom prst="rect">
            <a:avLst/>
          </a:prstGeom>
        </p:spPr>
        <p:txBody>
          <a:bodyPr anchor="ctr"/>
          <a:lstStyle>
            <a:lvl1pPr marL="230184" indent="-230184" algn="l" defTabSz="228597" rtl="0" eaLnBrk="1" latinLnBrk="0" hangingPunct="1">
              <a:lnSpc>
                <a:spcPct val="90000"/>
              </a:lnSpc>
              <a:spcBef>
                <a:spcPts val="1001"/>
              </a:spcBef>
              <a:buSzPct val="85000"/>
              <a:buFont typeface="Wingdings" panose="05000000000000000000" pitchFamily="2" charset="2"/>
              <a:buNone/>
              <a:tabLst>
                <a:tab pos="230184" algn="l"/>
              </a:tabLst>
              <a:defRPr lang="en-US" sz="2800" kern="1200" baseline="0" dirty="0" smtClean="0">
                <a:solidFill>
                  <a:schemeClr val="tx1"/>
                </a:solidFill>
                <a:latin typeface="+mn-lt"/>
                <a:ea typeface="+mn-ea"/>
                <a:cs typeface="+mn-cs"/>
              </a:defRPr>
            </a:lvl1pPr>
            <a:lvl2pPr marL="2301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400" kern="1200" baseline="0" dirty="0" smtClean="0">
                <a:solidFill>
                  <a:schemeClr val="tx1"/>
                </a:solidFill>
                <a:latin typeface="+mn-lt"/>
                <a:ea typeface="+mn-ea"/>
                <a:cs typeface="+mn-cs"/>
              </a:defRPr>
            </a:lvl2pPr>
            <a:lvl3pPr marL="684201" indent="-222246"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000" kern="1200" dirty="0" smtClean="0">
                <a:solidFill>
                  <a:schemeClr val="tx1"/>
                </a:solidFill>
                <a:latin typeface="+mn-lt"/>
                <a:ea typeface="+mn-ea"/>
                <a:cs typeface="+mn-cs"/>
              </a:defRPr>
            </a:lvl3pPr>
            <a:lvl4pPr marL="9143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4pPr>
            <a:lvl5pPr marL="1144568"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a:spcBef>
                <a:spcPts val="0"/>
              </a:spcBef>
            </a:pPr>
            <a:r>
              <a:rPr lang="en-US" sz="2700" b="1" dirty="0">
                <a:latin typeface="Tahoma" panose="020B0604030504040204" pitchFamily="34" charset="0"/>
                <a:ea typeface="Tahoma" panose="020B0604030504040204" pitchFamily="34" charset="0"/>
                <a:cs typeface="Tahoma" panose="020B0604030504040204" pitchFamily="34" charset="0"/>
              </a:rPr>
              <a:t>U.S. Export Controls </a:t>
            </a:r>
          </a:p>
          <a:p>
            <a:pPr algn="ctr">
              <a:spcBef>
                <a:spcPts val="0"/>
              </a:spcBef>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Increasing License Requirements Products</a:t>
            </a:r>
          </a:p>
        </p:txBody>
      </p:sp>
    </p:spTree>
    <p:extLst>
      <p:ext uri="{BB962C8B-B14F-4D97-AF65-F5344CB8AC3E}">
        <p14:creationId xmlns:p14="http://schemas.microsoft.com/office/powerpoint/2010/main" val="252189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text&#10;&#10;Description automatically generated">
            <a:extLst>
              <a:ext uri="{FF2B5EF4-FFF2-40B4-BE49-F238E27FC236}">
                <a16:creationId xmlns:a16="http://schemas.microsoft.com/office/drawing/2014/main" id="{E96D013C-335A-49E2-9077-1F24FE0F59D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3788" r="33788"/>
          <a:stretch>
            <a:fillRect/>
          </a:stretch>
        </p:blipFill>
        <p:spPr/>
      </p:pic>
      <p:sp>
        <p:nvSpPr>
          <p:cNvPr id="9" name="Title 8"/>
          <p:cNvSpPr>
            <a:spLocks noGrp="1"/>
          </p:cNvSpPr>
          <p:nvPr>
            <p:ph type="title"/>
          </p:nvPr>
        </p:nvSpPr>
        <p:spPr>
          <a:xfrm>
            <a:off x="-80681" y="-618563"/>
            <a:ext cx="6860286" cy="1754326"/>
          </a:xfrm>
        </p:spPr>
        <p:txBody>
          <a:bodyPr/>
          <a:lstStyle/>
          <a:p>
            <a:r>
              <a:rPr lang="en-US" sz="2700" dirty="0"/>
              <a:t>Subject to the U.S. Export Administration Regulations</a:t>
            </a:r>
          </a:p>
        </p:txBody>
      </p:sp>
      <p:sp>
        <p:nvSpPr>
          <p:cNvPr id="10" name="Text Placeholder 9"/>
          <p:cNvSpPr>
            <a:spLocks noGrp="1"/>
          </p:cNvSpPr>
          <p:nvPr>
            <p:ph type="body" sz="quarter" idx="10"/>
          </p:nvPr>
        </p:nvSpPr>
        <p:spPr>
          <a:xfrm>
            <a:off x="1" y="1066447"/>
            <a:ext cx="6860286" cy="3643681"/>
          </a:xfrm>
        </p:spPr>
        <p:txBody>
          <a:bodyPr spcFirstLastPara="1" wrap="square" lIns="685800" tIns="0" rIns="274320" bIns="320040" anchor="t" anchorCtr="0">
            <a:noAutofit/>
          </a:bodyPr>
          <a:lstStyle/>
          <a:p>
            <a:pPr marL="342900" indent="-342900">
              <a:buFont typeface="Wingdings" panose="05000000000000000000" pitchFamily="2" charset="2"/>
              <a:buChar char="§"/>
            </a:pPr>
            <a:r>
              <a:rPr lang="en-US" sz="1500" b="1" dirty="0">
                <a:solidFill>
                  <a:schemeClr val="tx1"/>
                </a:solidFill>
                <a:latin typeface="Garamond" panose="02020404030301010803" pitchFamily="18" charset="0"/>
              </a:rPr>
              <a:t>Commodities manufactured in the United States or shipped from the United States</a:t>
            </a:r>
          </a:p>
          <a:p>
            <a:pPr marL="342900" indent="-342900">
              <a:buFont typeface="Wingdings" panose="05000000000000000000" pitchFamily="2" charset="2"/>
              <a:buChar char="§"/>
            </a:pPr>
            <a:r>
              <a:rPr lang="en-US" sz="1500" b="1" dirty="0">
                <a:solidFill>
                  <a:schemeClr val="tx1"/>
                </a:solidFill>
                <a:latin typeface="Garamond" panose="02020404030301010803" pitchFamily="18" charset="0"/>
              </a:rPr>
              <a:t>Software and technology wholly developed in the United States</a:t>
            </a:r>
          </a:p>
          <a:p>
            <a:pPr marL="342900" indent="-342900">
              <a:buFont typeface="Wingdings" panose="05000000000000000000" pitchFamily="2" charset="2"/>
              <a:buChar char="§"/>
            </a:pPr>
            <a:r>
              <a:rPr lang="en-US" sz="1500" b="1" dirty="0">
                <a:solidFill>
                  <a:schemeClr val="tx1"/>
                </a:solidFill>
                <a:latin typeface="Garamond" panose="02020404030301010803" pitchFamily="18" charset="0"/>
              </a:rPr>
              <a:t>Items manufactured or developed outside the United States:</a:t>
            </a:r>
          </a:p>
          <a:p>
            <a:pPr marL="600071" lvl="1" indent="-342900"/>
            <a:r>
              <a:rPr lang="en-US" sz="1200" b="1" dirty="0">
                <a:solidFill>
                  <a:schemeClr val="tx1"/>
                </a:solidFill>
                <a:latin typeface="Garamond" panose="02020404030301010803" pitchFamily="18" charset="0"/>
              </a:rPr>
              <a:t>Containing more than a certain level of U.S. controlled content (</a:t>
            </a:r>
            <a:r>
              <a:rPr lang="en-US" sz="1200" b="1" i="1" dirty="0">
                <a:solidFill>
                  <a:schemeClr val="tx1"/>
                </a:solidFill>
                <a:latin typeface="Garamond" panose="02020404030301010803" pitchFamily="18" charset="0"/>
              </a:rPr>
              <a:t>de minimis </a:t>
            </a:r>
            <a:r>
              <a:rPr lang="en-US" sz="1200" b="1" dirty="0">
                <a:solidFill>
                  <a:schemeClr val="tx1"/>
                </a:solidFill>
                <a:latin typeface="Garamond" panose="02020404030301010803" pitchFamily="18" charset="0"/>
              </a:rPr>
              <a:t>rule)</a:t>
            </a:r>
          </a:p>
          <a:p>
            <a:pPr marL="600071" lvl="1" indent="-342900"/>
            <a:r>
              <a:rPr lang="en-US" sz="1200" b="1" dirty="0">
                <a:solidFill>
                  <a:schemeClr val="tx1"/>
                </a:solidFill>
                <a:latin typeface="Garamond" panose="02020404030301010803" pitchFamily="18" charset="0"/>
              </a:rPr>
              <a:t>Which are the direct product of certain U.S. technology or software or in a plant containing equipment which is the direct product of certain U.S. technology or software (“Foreign Direct Product Rule” or </a:t>
            </a:r>
            <a:r>
              <a:rPr lang="en-US" sz="1200" b="1" dirty="0" err="1">
                <a:solidFill>
                  <a:schemeClr val="tx1"/>
                </a:solidFill>
                <a:latin typeface="Garamond" panose="02020404030301010803" pitchFamily="18" charset="0"/>
              </a:rPr>
              <a:t>FDPR</a:t>
            </a:r>
            <a:r>
              <a:rPr lang="en-US" sz="1200" b="1" dirty="0">
                <a:solidFill>
                  <a:schemeClr val="tx1"/>
                </a:solidFill>
                <a:latin typeface="Garamond" panose="02020404030301010803" pitchFamily="18" charset="0"/>
              </a:rPr>
              <a:t>)</a:t>
            </a:r>
            <a:endParaRPr lang="en-US" sz="1500" b="1" dirty="0">
              <a:solidFill>
                <a:schemeClr val="tx1"/>
              </a:solidFill>
              <a:latin typeface="Garamond" panose="02020404030301010803" pitchFamily="18" charset="0"/>
            </a:endParaRPr>
          </a:p>
          <a:p>
            <a:pPr marL="342900" indent="-342900">
              <a:buFont typeface="Wingdings" panose="05000000000000000000" pitchFamily="2" charset="2"/>
              <a:buChar char="§"/>
            </a:pPr>
            <a:r>
              <a:rPr lang="en-US" sz="1500" b="1" dirty="0">
                <a:solidFill>
                  <a:schemeClr val="tx1"/>
                </a:solidFill>
                <a:latin typeface="Garamond" panose="02020404030301010803" pitchFamily="18" charset="0"/>
              </a:rPr>
              <a:t>Follows the items even after the first export, i.e., in-country transfers and re-exports from one foreign country to another may require licenses</a:t>
            </a:r>
          </a:p>
          <a:p>
            <a:pPr marL="342900" indent="-342900"/>
            <a:endParaRPr lang="en-US" sz="1500" b="1" dirty="0">
              <a:solidFill>
                <a:schemeClr val="accent1"/>
              </a:solidFill>
            </a:endParaRPr>
          </a:p>
          <a:p>
            <a:pPr marL="342900" indent="-342900"/>
            <a:endParaRPr lang="en-US" sz="1500" b="1" dirty="0">
              <a:solidFill>
                <a:schemeClr val="accent1"/>
              </a:solidFill>
            </a:endParaRPr>
          </a:p>
        </p:txBody>
      </p:sp>
    </p:spTree>
    <p:extLst>
      <p:ext uri="{BB962C8B-B14F-4D97-AF65-F5344CB8AC3E}">
        <p14:creationId xmlns:p14="http://schemas.microsoft.com/office/powerpoint/2010/main" val="89285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FEE20C5-1D3E-4ECE-A9BC-C5D779CF481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l="33799" r="33799"/>
          <a:stretch/>
        </p:blipFill>
        <p:spPr>
          <a:xfrm>
            <a:off x="6860287" y="0"/>
            <a:ext cx="2283714" cy="4697490"/>
          </a:xfrm>
        </p:spPr>
      </p:pic>
      <p:sp>
        <p:nvSpPr>
          <p:cNvPr id="9" name="Title 8"/>
          <p:cNvSpPr>
            <a:spLocks noGrp="1"/>
          </p:cNvSpPr>
          <p:nvPr>
            <p:ph type="title"/>
          </p:nvPr>
        </p:nvSpPr>
        <p:spPr>
          <a:xfrm>
            <a:off x="-114299" y="-571499"/>
            <a:ext cx="6860286" cy="1338828"/>
          </a:xfrm>
        </p:spPr>
        <p:txBody>
          <a:bodyPr/>
          <a:lstStyle/>
          <a:p>
            <a:r>
              <a:rPr lang="en-US" sz="2700" dirty="0"/>
              <a:t>U.S. Penalties</a:t>
            </a:r>
          </a:p>
        </p:txBody>
      </p:sp>
      <p:sp>
        <p:nvSpPr>
          <p:cNvPr id="10" name="Text Placeholder 9"/>
          <p:cNvSpPr>
            <a:spLocks noGrp="1"/>
          </p:cNvSpPr>
          <p:nvPr>
            <p:ph type="body" sz="quarter" idx="10"/>
          </p:nvPr>
        </p:nvSpPr>
        <p:spPr>
          <a:xfrm>
            <a:off x="1" y="629417"/>
            <a:ext cx="6860286" cy="3643681"/>
          </a:xfrm>
        </p:spPr>
        <p:txBody>
          <a:bodyPr/>
          <a:lstStyle/>
          <a:p>
            <a:pPr marL="342900" indent="-342900">
              <a:buFont typeface="Wingdings" panose="05000000000000000000" pitchFamily="2" charset="2"/>
              <a:buChar char="§"/>
            </a:pPr>
            <a:r>
              <a:rPr lang="en-US" sz="1800" b="1" dirty="0">
                <a:solidFill>
                  <a:schemeClr val="accent1"/>
                </a:solidFill>
                <a:latin typeface="Garamond" panose="02020404030301010803" pitchFamily="18" charset="0"/>
              </a:rPr>
              <a:t>Civil</a:t>
            </a:r>
            <a:endParaRPr lang="en-US" sz="1650" b="1" dirty="0">
              <a:solidFill>
                <a:schemeClr val="accent1"/>
              </a:solidFill>
              <a:latin typeface="Garamond" panose="02020404030301010803" pitchFamily="18" charset="0"/>
            </a:endParaRPr>
          </a:p>
          <a:p>
            <a:pPr marL="600071" lvl="1" indent="-342900"/>
            <a:r>
              <a:rPr lang="en-US" sz="1500" dirty="0">
                <a:latin typeface="Garamond" panose="02020404030301010803" pitchFamily="18" charset="0"/>
              </a:rPr>
              <a:t>EAR: Civil penalties of ~ $330,000 or twice the amount of the value of the underlying transaction (whichever is higher)</a:t>
            </a:r>
          </a:p>
          <a:p>
            <a:pPr marL="600071" lvl="1" indent="-342900"/>
            <a:r>
              <a:rPr lang="en-US" sz="1500" dirty="0">
                <a:latin typeface="Garamond" panose="02020404030301010803" pitchFamily="18" charset="0"/>
              </a:rPr>
              <a:t>Other administrative penalties</a:t>
            </a:r>
          </a:p>
          <a:p>
            <a:pPr marL="600071" lvl="1" indent="-342900"/>
            <a:r>
              <a:rPr lang="en-US" sz="1500" dirty="0">
                <a:latin typeface="Garamond" panose="02020404030301010803" pitchFamily="18" charset="0"/>
              </a:rPr>
              <a:t>Denial of export privileges</a:t>
            </a:r>
          </a:p>
          <a:p>
            <a:pPr marL="600071" lvl="1" indent="-342900"/>
            <a:r>
              <a:rPr lang="en-US" sz="1500" dirty="0">
                <a:latin typeface="Garamond" panose="02020404030301010803" pitchFamily="18" charset="0"/>
              </a:rPr>
              <a:t>Listing on the Entity List</a:t>
            </a:r>
          </a:p>
          <a:p>
            <a:pPr marL="600071" lvl="1" indent="-342900"/>
            <a:r>
              <a:rPr lang="en-US" sz="1500" dirty="0">
                <a:latin typeface="Garamond" panose="02020404030301010803" pitchFamily="18" charset="0"/>
              </a:rPr>
              <a:t>Debarment from government contracting</a:t>
            </a:r>
          </a:p>
          <a:p>
            <a:pPr marL="342900" indent="-342900">
              <a:buFont typeface="Wingdings" panose="05000000000000000000" pitchFamily="2" charset="2"/>
              <a:buChar char="§"/>
            </a:pPr>
            <a:r>
              <a:rPr lang="en-US" sz="1800" b="1" dirty="0">
                <a:solidFill>
                  <a:schemeClr val="accent1"/>
                </a:solidFill>
                <a:latin typeface="Garamond" panose="02020404030301010803" pitchFamily="18" charset="0"/>
              </a:rPr>
              <a:t>Criminal</a:t>
            </a:r>
            <a:endParaRPr lang="en-US" sz="1650" b="1" dirty="0">
              <a:solidFill>
                <a:schemeClr val="accent1"/>
              </a:solidFill>
              <a:latin typeface="Garamond" panose="02020404030301010803" pitchFamily="18" charset="0"/>
            </a:endParaRPr>
          </a:p>
          <a:p>
            <a:pPr marL="600071" lvl="1" indent="-342900"/>
            <a:r>
              <a:rPr lang="en-US" sz="1500" dirty="0">
                <a:latin typeface="Garamond" panose="02020404030301010803" pitchFamily="18" charset="0"/>
              </a:rPr>
              <a:t>EAR:  More than $1 million per violation for corporations; more than $1 million and up to 20 years in jail for individuals</a:t>
            </a:r>
          </a:p>
        </p:txBody>
      </p:sp>
    </p:spTree>
    <p:extLst>
      <p:ext uri="{BB962C8B-B14F-4D97-AF65-F5344CB8AC3E}">
        <p14:creationId xmlns:p14="http://schemas.microsoft.com/office/powerpoint/2010/main" val="26847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E2CD2C-0D66-42C8-B164-11BF36261E73}"/>
              </a:ext>
            </a:extLst>
          </p:cNvPr>
          <p:cNvSpPr/>
          <p:nvPr/>
        </p:nvSpPr>
        <p:spPr>
          <a:xfrm>
            <a:off x="4455712" y="989938"/>
            <a:ext cx="4437821" cy="3520573"/>
          </a:xfrm>
          <a:prstGeom prst="rect">
            <a:avLst/>
          </a:prstGeom>
          <a:gradFill>
            <a:gsLst>
              <a:gs pos="50000">
                <a:schemeClr val="accent2"/>
              </a:gs>
              <a:gs pos="99000">
                <a:srgbClr val="020F21"/>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D9DB8A2A-0D99-4E8D-8F89-03FC6AB4036F}"/>
              </a:ext>
            </a:extLst>
          </p:cNvPr>
          <p:cNvSpPr/>
          <p:nvPr/>
        </p:nvSpPr>
        <p:spPr>
          <a:xfrm>
            <a:off x="250466" y="989938"/>
            <a:ext cx="4144617" cy="3520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53788" y="-612627"/>
            <a:ext cx="9144000" cy="1402948"/>
          </a:xfrm>
        </p:spPr>
        <p:txBody>
          <a:bodyPr/>
          <a:lstStyle/>
          <a:p>
            <a:pPr>
              <a:spcBef>
                <a:spcPts val="450"/>
              </a:spcBef>
            </a:pPr>
            <a:r>
              <a:rPr lang="en-US" sz="2700" dirty="0"/>
              <a:t>U.S. Best Practices</a:t>
            </a:r>
            <a:endParaRPr lang="en-US" sz="2700" dirty="0">
              <a:solidFill>
                <a:schemeClr val="tx2"/>
              </a:solidFill>
            </a:endParaRPr>
          </a:p>
        </p:txBody>
      </p:sp>
      <p:sp>
        <p:nvSpPr>
          <p:cNvPr id="3" name="Text Placeholder 2"/>
          <p:cNvSpPr>
            <a:spLocks noGrp="1"/>
          </p:cNvSpPr>
          <p:nvPr>
            <p:ph type="body" sz="quarter" idx="10"/>
          </p:nvPr>
        </p:nvSpPr>
        <p:spPr>
          <a:xfrm>
            <a:off x="-53788" y="848435"/>
            <a:ext cx="8778240" cy="3574244"/>
          </a:xfrm>
        </p:spPr>
        <p:txBody>
          <a:bodyPr numCol="2" spcCol="365760"/>
          <a:lstStyle/>
          <a:p>
            <a:pPr marL="214313" indent="-214313">
              <a:spcBef>
                <a:spcPts val="1350"/>
              </a:spcBef>
              <a:buFont typeface="Wingdings" panose="05000000000000000000" pitchFamily="2" charset="2"/>
              <a:buChar char="§"/>
            </a:pPr>
            <a:r>
              <a:rPr lang="en-US" sz="1350" b="1" dirty="0">
                <a:solidFill>
                  <a:schemeClr val="bg1"/>
                </a:solidFill>
                <a:latin typeface="Garamond" panose="02020404030301010803" pitchFamily="18" charset="0"/>
              </a:rPr>
              <a:t>Due Diligence on entities with whom you are transacting business</a:t>
            </a:r>
          </a:p>
          <a:p>
            <a:pPr lvl="2">
              <a:spcBef>
                <a:spcPts val="1350"/>
              </a:spcBef>
            </a:pPr>
            <a:r>
              <a:rPr lang="en-US" sz="1050" b="1" dirty="0">
                <a:solidFill>
                  <a:schemeClr val="bg1"/>
                </a:solidFill>
                <a:latin typeface="Garamond" panose="02020404030301010803" pitchFamily="18" charset="0"/>
              </a:rPr>
              <a:t>Beneficial ownership is key</a:t>
            </a:r>
          </a:p>
          <a:p>
            <a:pPr lvl="3">
              <a:spcBef>
                <a:spcPts val="450"/>
              </a:spcBef>
              <a:buFont typeface="Wingdings" panose="05000000000000000000" pitchFamily="2" charset="2"/>
              <a:buChar char="§"/>
            </a:pPr>
            <a:r>
              <a:rPr lang="en-US" sz="1050" dirty="0">
                <a:solidFill>
                  <a:schemeClr val="bg1"/>
                </a:solidFill>
                <a:latin typeface="Garamond" panose="02020404030301010803" pitchFamily="18" charset="0"/>
              </a:rPr>
              <a:t>Google searches</a:t>
            </a:r>
          </a:p>
          <a:p>
            <a:pPr lvl="3">
              <a:spcBef>
                <a:spcPts val="450"/>
              </a:spcBef>
              <a:buFont typeface="Wingdings" panose="05000000000000000000" pitchFamily="2" charset="2"/>
              <a:buChar char="§"/>
            </a:pPr>
            <a:r>
              <a:rPr lang="en-US" sz="1050" dirty="0">
                <a:solidFill>
                  <a:schemeClr val="bg1"/>
                </a:solidFill>
                <a:latin typeface="Garamond" panose="02020404030301010803" pitchFamily="18" charset="0"/>
              </a:rPr>
              <a:t>Use of third-party software</a:t>
            </a:r>
          </a:p>
          <a:p>
            <a:pPr lvl="3">
              <a:spcBef>
                <a:spcPts val="450"/>
              </a:spcBef>
              <a:buFont typeface="Wingdings" panose="05000000000000000000" pitchFamily="2" charset="2"/>
              <a:buChar char="§"/>
            </a:pPr>
            <a:r>
              <a:rPr lang="en-US" sz="1050" dirty="0">
                <a:solidFill>
                  <a:schemeClr val="bg1"/>
                </a:solidFill>
                <a:latin typeface="Garamond" panose="02020404030301010803" pitchFamily="18" charset="0"/>
              </a:rPr>
              <a:t>Asking the customer/vendor</a:t>
            </a:r>
          </a:p>
          <a:p>
            <a:pPr lvl="1">
              <a:spcBef>
                <a:spcPts val="1350"/>
              </a:spcBef>
            </a:pPr>
            <a:r>
              <a:rPr lang="en-US" sz="1350" b="1" dirty="0">
                <a:solidFill>
                  <a:schemeClr val="bg1"/>
                </a:solidFill>
                <a:latin typeface="Garamond" panose="02020404030301010803" pitchFamily="18" charset="0"/>
              </a:rPr>
              <a:t>Properly classifying your items and understanding whether they are subject to the EAR even if manufactured outside the U.S. </a:t>
            </a:r>
          </a:p>
          <a:p>
            <a:pPr lvl="1">
              <a:spcBef>
                <a:spcPts val="1350"/>
              </a:spcBef>
            </a:pPr>
            <a:r>
              <a:rPr lang="en-US" sz="1350" b="1" dirty="0">
                <a:solidFill>
                  <a:schemeClr val="bg1"/>
                </a:solidFill>
                <a:latin typeface="Garamond" panose="02020404030301010803" pitchFamily="18" charset="0"/>
              </a:rPr>
              <a:t>End user forms for due diligence/compliance with laws</a:t>
            </a:r>
            <a:endParaRPr lang="en-US" sz="1350" dirty="0">
              <a:solidFill>
                <a:schemeClr val="bg1"/>
              </a:solidFill>
              <a:latin typeface="Garamond" panose="02020404030301010803" pitchFamily="18" charset="0"/>
            </a:endParaRPr>
          </a:p>
          <a:p>
            <a:pPr lvl="1">
              <a:spcBef>
                <a:spcPts val="1350"/>
              </a:spcBef>
            </a:pPr>
            <a:endParaRPr lang="en-US" sz="1350" dirty="0">
              <a:solidFill>
                <a:schemeClr val="bg1"/>
              </a:solidFill>
            </a:endParaRPr>
          </a:p>
          <a:p>
            <a:pPr lvl="1">
              <a:spcBef>
                <a:spcPts val="1350"/>
              </a:spcBef>
            </a:pPr>
            <a:endParaRPr lang="en-US" sz="1350" dirty="0">
              <a:solidFill>
                <a:schemeClr val="bg1"/>
              </a:solidFill>
            </a:endParaRPr>
          </a:p>
          <a:p>
            <a:pPr lvl="1">
              <a:spcBef>
                <a:spcPts val="1350"/>
              </a:spcBef>
            </a:pPr>
            <a:endParaRPr lang="en-US" sz="1350" dirty="0">
              <a:solidFill>
                <a:schemeClr val="bg1"/>
              </a:solidFill>
            </a:endParaRPr>
          </a:p>
          <a:p>
            <a:pPr marL="257175" indent="-257175">
              <a:spcBef>
                <a:spcPts val="1350"/>
              </a:spcBef>
              <a:buFont typeface="Wingdings" panose="05000000000000000000" pitchFamily="2" charset="2"/>
              <a:buChar char="§"/>
            </a:pPr>
            <a:r>
              <a:rPr lang="en-US" sz="1350" b="1" dirty="0">
                <a:solidFill>
                  <a:schemeClr val="bg1"/>
                </a:solidFill>
                <a:latin typeface="Garamond" panose="02020404030301010803" pitchFamily="18" charset="0"/>
              </a:rPr>
              <a:t>Screen all known parties to the transaction</a:t>
            </a:r>
          </a:p>
          <a:p>
            <a:pPr lvl="2">
              <a:spcBef>
                <a:spcPts val="450"/>
              </a:spcBef>
              <a:buFont typeface="Wingdings" panose="05000000000000000000" pitchFamily="2" charset="2"/>
              <a:buChar char="§"/>
            </a:pPr>
            <a:r>
              <a:rPr lang="en-US" sz="1350" dirty="0">
                <a:solidFill>
                  <a:schemeClr val="bg1"/>
                </a:solidFill>
                <a:latin typeface="Garamond" panose="02020404030301010803" pitchFamily="18" charset="0"/>
              </a:rPr>
              <a:t>This includes all parties you know or have reason to know are involved in a transaction and their owners and banks</a:t>
            </a:r>
          </a:p>
          <a:p>
            <a:pPr marL="257175" indent="-257175">
              <a:spcBef>
                <a:spcPts val="1350"/>
              </a:spcBef>
              <a:buFont typeface="Wingdings" panose="05000000000000000000" pitchFamily="2" charset="2"/>
              <a:buChar char="§"/>
            </a:pPr>
            <a:r>
              <a:rPr lang="en-US" sz="1350" b="1" dirty="0">
                <a:solidFill>
                  <a:schemeClr val="bg1"/>
                </a:solidFill>
                <a:latin typeface="Garamond" panose="02020404030301010803" pitchFamily="18" charset="0"/>
              </a:rPr>
              <a:t>Screen at the onset and immediately before the shipment/payment is made</a:t>
            </a:r>
          </a:p>
          <a:p>
            <a:pPr marL="257175" indent="-257175">
              <a:spcBef>
                <a:spcPts val="1350"/>
              </a:spcBef>
              <a:buFont typeface="Wingdings" panose="05000000000000000000" pitchFamily="2" charset="2"/>
              <a:buChar char="§"/>
            </a:pPr>
            <a:r>
              <a:rPr lang="en-US" sz="1350" b="1" dirty="0">
                <a:solidFill>
                  <a:schemeClr val="bg1"/>
                </a:solidFill>
                <a:latin typeface="Garamond" panose="02020404030301010803" pitchFamily="18" charset="0"/>
              </a:rPr>
              <a:t>Best practice – screening software integrated with your ERP system that includes a beneficial ownership component </a:t>
            </a:r>
          </a:p>
          <a:p>
            <a:pPr lvl="2">
              <a:spcBef>
                <a:spcPts val="450"/>
              </a:spcBef>
              <a:buFont typeface="Wingdings" panose="05000000000000000000" pitchFamily="2" charset="2"/>
              <a:buChar char="§"/>
            </a:pPr>
            <a:r>
              <a:rPr lang="en-US" sz="1350" dirty="0">
                <a:solidFill>
                  <a:schemeClr val="bg1"/>
                </a:solidFill>
                <a:latin typeface="Garamond" panose="02020404030301010803" pitchFamily="18" charset="0"/>
              </a:rPr>
              <a:t>Screening software should re-screen at all updates to lists</a:t>
            </a:r>
          </a:p>
          <a:p>
            <a:pPr lvl="2">
              <a:spcBef>
                <a:spcPts val="450"/>
              </a:spcBef>
              <a:buFont typeface="Wingdings" panose="05000000000000000000" pitchFamily="2" charset="2"/>
              <a:buChar char="§"/>
            </a:pPr>
            <a:r>
              <a:rPr lang="en-US" sz="1350" dirty="0">
                <a:solidFill>
                  <a:schemeClr val="bg1"/>
                </a:solidFill>
                <a:latin typeface="Garamond" panose="02020404030301010803" pitchFamily="18" charset="0"/>
              </a:rPr>
              <a:t>Must have a way to stop shipments/payments if screening results identify a match</a:t>
            </a:r>
          </a:p>
          <a:p>
            <a:pPr marL="0" lvl="1" indent="0">
              <a:spcBef>
                <a:spcPts val="1350"/>
              </a:spcBef>
              <a:buNone/>
            </a:pPr>
            <a:endParaRPr lang="en-US" sz="1350" dirty="0">
              <a:solidFill>
                <a:schemeClr val="bg1"/>
              </a:solidFill>
            </a:endParaRPr>
          </a:p>
        </p:txBody>
      </p:sp>
    </p:spTree>
    <p:extLst>
      <p:ext uri="{BB962C8B-B14F-4D97-AF65-F5344CB8AC3E}">
        <p14:creationId xmlns:p14="http://schemas.microsoft.com/office/powerpoint/2010/main" val="230473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a:spLocks noGrp="1"/>
          </p:cNvSpPr>
          <p:nvPr>
            <p:ph type="body" idx="1"/>
          </p:nvPr>
        </p:nvSpPr>
        <p:spPr>
          <a:xfrm>
            <a:off x="270535" y="2068175"/>
            <a:ext cx="8300651" cy="3732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2"/>
              </a:buClr>
              <a:buSzPts val="2240"/>
              <a:buFont typeface="Noto Sans Symbols"/>
              <a:buNone/>
            </a:pPr>
            <a:r>
              <a:rPr lang="en-US"/>
              <a:t>Questions?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2400"/>
              <a:buFont typeface="Tahoma"/>
              <a:buNone/>
            </a:pPr>
            <a:r>
              <a:rPr lang="en-US"/>
              <a:t>Speakers</a:t>
            </a:r>
            <a:endParaRPr/>
          </a:p>
        </p:txBody>
      </p:sp>
      <p:sp>
        <p:nvSpPr>
          <p:cNvPr id="266" name="Google Shape;266;p2"/>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267" name="Google Shape;267;p2"/>
          <p:cNvPicPr preferRelativeResize="0"/>
          <p:nvPr/>
        </p:nvPicPr>
        <p:blipFill rotWithShape="1">
          <a:blip r:embed="rId3">
            <a:alphaModFix/>
          </a:blip>
          <a:srcRect/>
          <a:stretch/>
        </p:blipFill>
        <p:spPr>
          <a:xfrm>
            <a:off x="851210" y="1301750"/>
            <a:ext cx="7620000" cy="254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2400"/>
              <a:buFont typeface="Tahoma"/>
              <a:buNone/>
            </a:pPr>
            <a:r>
              <a:rPr lang="en-US"/>
              <a:t>Sanctions Refresher</a:t>
            </a:r>
            <a:endParaRPr/>
          </a:p>
        </p:txBody>
      </p:sp>
      <p:sp>
        <p:nvSpPr>
          <p:cNvPr id="273" name="Google Shape;273;p3"/>
          <p:cNvSpPr txBox="1">
            <a:spLocks noGrp="1"/>
          </p:cNvSpPr>
          <p:nvPr>
            <p:ph type="body" idx="1"/>
          </p:nvPr>
        </p:nvSpPr>
        <p:spPr>
          <a:xfrm>
            <a:off x="386149" y="842480"/>
            <a:ext cx="8300651" cy="3592224"/>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Clr>
                <a:schemeClr val="accent2"/>
              </a:buClr>
              <a:buSzPts val="1600"/>
              <a:buFont typeface="Noto Sans Symbols"/>
              <a:buChar char="▪"/>
            </a:pPr>
            <a:r>
              <a:rPr lang="en-US" b="1"/>
              <a:t>International Sanctions </a:t>
            </a:r>
            <a:r>
              <a:rPr lang="en-US"/>
              <a:t>are actions taken by countries against other countries for political reasons, unilaterally or multilaterally (UN).</a:t>
            </a:r>
            <a:endParaRPr/>
          </a:p>
          <a:p>
            <a:pPr marL="274320" lvl="0" indent="-274320" algn="l" rtl="0">
              <a:spcBef>
                <a:spcPts val="400"/>
              </a:spcBef>
              <a:spcAft>
                <a:spcPts val="0"/>
              </a:spcAft>
              <a:buClr>
                <a:schemeClr val="accent2"/>
              </a:buClr>
              <a:buSzPts val="1600"/>
              <a:buFont typeface="Noto Sans Symbols"/>
              <a:buChar char="▪"/>
            </a:pPr>
            <a:r>
              <a:rPr lang="en-US"/>
              <a:t>Sanctions: diplomatic, sports, military, economic. </a:t>
            </a:r>
            <a:endParaRPr/>
          </a:p>
          <a:p>
            <a:pPr marL="274320" lvl="0" indent="-274320" algn="l" rtl="0">
              <a:spcBef>
                <a:spcPts val="400"/>
              </a:spcBef>
              <a:spcAft>
                <a:spcPts val="0"/>
              </a:spcAft>
              <a:buClr>
                <a:schemeClr val="accent2"/>
              </a:buClr>
              <a:buSzPts val="1600"/>
              <a:buFont typeface="Noto Sans Symbols"/>
              <a:buChar char="▪"/>
            </a:pPr>
            <a:r>
              <a:rPr lang="en-US"/>
              <a:t>Economic Sanctions – actions/restrictions related to economic/trade aspects in general/trade bans/embargoes/financial.</a:t>
            </a:r>
            <a:endParaRPr/>
          </a:p>
          <a:p>
            <a:pPr marL="274320" lvl="0" indent="-274320" algn="l" rtl="0">
              <a:spcBef>
                <a:spcPts val="400"/>
              </a:spcBef>
              <a:spcAft>
                <a:spcPts val="0"/>
              </a:spcAft>
              <a:buClr>
                <a:schemeClr val="accent2"/>
              </a:buClr>
              <a:buSzPts val="1600"/>
              <a:buFont typeface="Noto Sans Symbols"/>
              <a:buChar char="▪"/>
            </a:pPr>
            <a:r>
              <a:rPr lang="en-US"/>
              <a:t>Coverage</a:t>
            </a:r>
            <a:endParaRPr/>
          </a:p>
          <a:p>
            <a:pPr marL="548640" lvl="1" indent="-274320" algn="l" rtl="0">
              <a:spcBef>
                <a:spcPts val="360"/>
              </a:spcBef>
              <a:spcAft>
                <a:spcPts val="0"/>
              </a:spcAft>
              <a:buSzPts val="1440"/>
              <a:buChar char="▪"/>
            </a:pPr>
            <a:r>
              <a:rPr lang="en-US"/>
              <a:t>Country/region</a:t>
            </a:r>
            <a:endParaRPr/>
          </a:p>
          <a:p>
            <a:pPr marL="548640" lvl="1" indent="-274320" algn="l" rtl="0">
              <a:spcBef>
                <a:spcPts val="360"/>
              </a:spcBef>
              <a:spcAft>
                <a:spcPts val="0"/>
              </a:spcAft>
              <a:buSzPts val="1440"/>
              <a:buChar char="▪"/>
            </a:pPr>
            <a:r>
              <a:rPr lang="en-US"/>
              <a:t>Company/entity</a:t>
            </a:r>
            <a:endParaRPr/>
          </a:p>
          <a:p>
            <a:pPr marL="548640" lvl="1" indent="-274320" algn="l" rtl="0">
              <a:spcBef>
                <a:spcPts val="360"/>
              </a:spcBef>
              <a:spcAft>
                <a:spcPts val="0"/>
              </a:spcAft>
              <a:buSzPts val="1440"/>
              <a:buChar char="▪"/>
            </a:pPr>
            <a:r>
              <a:rPr lang="en-US"/>
              <a:t>Individuals</a:t>
            </a:r>
            <a:endParaRPr/>
          </a:p>
          <a:p>
            <a:pPr marL="548640" lvl="1" indent="-274320" algn="l" rtl="0">
              <a:spcBef>
                <a:spcPts val="360"/>
              </a:spcBef>
              <a:spcAft>
                <a:spcPts val="0"/>
              </a:spcAft>
              <a:buSzPts val="1440"/>
              <a:buChar char="▪"/>
            </a:pPr>
            <a:r>
              <a:rPr lang="en-US"/>
              <a:t>Certain products or sectors</a:t>
            </a:r>
            <a:endParaRPr/>
          </a:p>
          <a:p>
            <a:pPr marL="548640" lvl="1" indent="-182880" algn="l" rtl="0">
              <a:spcBef>
                <a:spcPts val="360"/>
              </a:spcBef>
              <a:spcAft>
                <a:spcPts val="0"/>
              </a:spcAft>
              <a:buSzPts val="1440"/>
              <a:buNone/>
            </a:pPr>
            <a:endParaRPr/>
          </a:p>
          <a:p>
            <a:pPr marL="548640" lvl="1" indent="-182880" algn="l" rtl="0">
              <a:spcBef>
                <a:spcPts val="360"/>
              </a:spcBef>
              <a:spcAft>
                <a:spcPts val="0"/>
              </a:spcAft>
              <a:buSzPts val="1440"/>
              <a:buNone/>
            </a:pPr>
            <a:endParaRPr/>
          </a:p>
          <a:p>
            <a:pPr marL="274320" lvl="0" indent="-172720" algn="l" rtl="0">
              <a:spcBef>
                <a:spcPts val="400"/>
              </a:spcBef>
              <a:spcAft>
                <a:spcPts val="0"/>
              </a:spcAft>
              <a:buClr>
                <a:schemeClr val="accent2"/>
              </a:buClr>
              <a:buSzPts val="1600"/>
              <a:buFont typeface="Noto Sans Symbols"/>
              <a:buNone/>
            </a:pPr>
            <a:endParaRPr/>
          </a:p>
        </p:txBody>
      </p:sp>
      <p:sp>
        <p:nvSpPr>
          <p:cNvPr id="274" name="Google Shape;274;p3"/>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7B6CF418-F4B7-4A76-AC4F-39569E027679}"/>
              </a:ext>
            </a:extLst>
          </p:cNvPr>
          <p:cNvSpPr>
            <a:spLocks noGrp="1"/>
          </p:cNvSpPr>
          <p:nvPr>
            <p:ph type="title"/>
          </p:nvPr>
        </p:nvSpPr>
        <p:spPr>
          <a:xfrm>
            <a:off x="423582" y="0"/>
            <a:ext cx="7859806" cy="664369"/>
          </a:xfrm>
        </p:spPr>
        <p:txBody>
          <a:bodyPr/>
          <a:lstStyle/>
          <a:p>
            <a:r>
              <a:rPr lang="en-US" altLang="en-US" sz="2400" dirty="0"/>
              <a:t>Global Export Controls – Wassenaar Arrangement</a:t>
            </a:r>
          </a:p>
        </p:txBody>
      </p:sp>
      <p:sp>
        <p:nvSpPr>
          <p:cNvPr id="3" name="Content Placeholder 2">
            <a:extLst>
              <a:ext uri="{FF2B5EF4-FFF2-40B4-BE49-F238E27FC236}">
                <a16:creationId xmlns:a16="http://schemas.microsoft.com/office/drawing/2014/main" id="{B99B524F-8C20-4642-94F3-D334C9AB1794}"/>
              </a:ext>
            </a:extLst>
          </p:cNvPr>
          <p:cNvSpPr>
            <a:spLocks noGrp="1"/>
          </p:cNvSpPr>
          <p:nvPr>
            <p:ph idx="1"/>
          </p:nvPr>
        </p:nvSpPr>
        <p:spPr>
          <a:xfrm>
            <a:off x="484094" y="982266"/>
            <a:ext cx="8155641" cy="3432572"/>
          </a:xfrm>
        </p:spPr>
        <p:txBody>
          <a:bodyPr>
            <a:normAutofit fontScale="77500" lnSpcReduction="20000"/>
          </a:bodyPr>
          <a:lstStyle/>
          <a:p>
            <a:pPr>
              <a:defRPr/>
            </a:pPr>
            <a:r>
              <a:rPr lang="en-US" b="0" dirty="0"/>
              <a:t>Established in 1996, the </a:t>
            </a:r>
            <a:r>
              <a:rPr lang="en-US" b="0" dirty="0" err="1"/>
              <a:t>Wassenaar</a:t>
            </a:r>
            <a:r>
              <a:rPr lang="en-US" b="0" dirty="0"/>
              <a:t> Arrangement is a voluntary export control regime, whose forty-two member countries exchange information on transfers of conventional weapons and dual-use goods and technologies, and produce the base classification tables for both Dual-Use and Munitions List items.</a:t>
            </a:r>
          </a:p>
          <a:p>
            <a:pPr lvl="1">
              <a:defRPr/>
            </a:pPr>
            <a:r>
              <a:rPr lang="en-US" dirty="0"/>
              <a:t>The list of restricted technology classification items is in two parts: the “List of Dual-Use Goods and Technologies” (also known as the Basic List) and the “Munitions List.” </a:t>
            </a:r>
          </a:p>
          <a:p>
            <a:pPr lvl="1">
              <a:defRPr/>
            </a:pPr>
            <a:r>
              <a:rPr lang="en-US" dirty="0"/>
              <a:t>The Basic List has two nested subsections—Sensitive and Very Sensitive. </a:t>
            </a:r>
          </a:p>
          <a:p>
            <a:pPr lvl="1">
              <a:defRPr/>
            </a:pPr>
            <a:r>
              <a:rPr lang="en-US" dirty="0"/>
              <a:t>Items that are not specifically enumerated on the Dual-Use List, the Munitions List, or other export control regulations (e.g., the U.S. Nuclear Regulatory Commission regulations) are referred to as “not dual-use” in the EU and “EAR99” in the U.S.</a:t>
            </a:r>
          </a:p>
          <a:p>
            <a:pPr>
              <a:defRPr/>
            </a:pPr>
            <a:r>
              <a:rPr lang="en-US" b="0" dirty="0"/>
              <a:t>Wassenaar members include Australia, New Zealand, U.S., UK, and EU</a:t>
            </a:r>
          </a:p>
          <a:p>
            <a:pPr>
              <a:defRPr/>
            </a:pPr>
            <a:r>
              <a:rPr lang="en-US" b="0" dirty="0"/>
              <a:t>Whether or not something requires a license from any country generally depends on its classification on the Dual-Use list and its end destination. </a:t>
            </a:r>
          </a:p>
          <a:p>
            <a:pPr marL="0" indent="0">
              <a:buNone/>
              <a:defRPr/>
            </a:pPr>
            <a:endParaRPr lang="en-US" b="0" dirty="0"/>
          </a:p>
          <a:p>
            <a:pPr>
              <a:defRPr/>
            </a:pPr>
            <a:endParaRPr lang="en-US" b="0" dirty="0"/>
          </a:p>
        </p:txBody>
      </p:sp>
      <p:sp>
        <p:nvSpPr>
          <p:cNvPr id="5" name="Slide Number Placeholder 4">
            <a:extLst>
              <a:ext uri="{FF2B5EF4-FFF2-40B4-BE49-F238E27FC236}">
                <a16:creationId xmlns:a16="http://schemas.microsoft.com/office/drawing/2014/main" id="{77A11180-C9FA-493C-A6F9-1804616365EC}"/>
              </a:ext>
            </a:extLst>
          </p:cNvPr>
          <p:cNvSpPr>
            <a:spLocks noGrp="1"/>
          </p:cNvSpPr>
          <p:nvPr>
            <p:ph type="sldNum" sz="quarter" idx="11"/>
          </p:nvPr>
        </p:nvSpPr>
        <p:spPr/>
        <p:txBody>
          <a:bodyPr/>
          <a:lstStyle>
            <a:lvl1pPr>
              <a:defRPr sz="750">
                <a:solidFill>
                  <a:schemeClr val="bg1"/>
                </a:solidFill>
                <a:latin typeface="Arial" panose="020B0604020202020204" pitchFamily="34" charset="0"/>
                <a:cs typeface="Arial" panose="020B0604020202020204" pitchFamily="34" charset="0"/>
              </a:defRPr>
            </a:lvl1pPr>
            <a:lvl2pPr marL="557213" indent="-214313">
              <a:defRPr sz="750">
                <a:solidFill>
                  <a:schemeClr val="bg1"/>
                </a:solidFill>
                <a:latin typeface="Arial" panose="020B0604020202020204" pitchFamily="34" charset="0"/>
                <a:cs typeface="Arial" panose="020B0604020202020204" pitchFamily="34" charset="0"/>
              </a:defRPr>
            </a:lvl2pPr>
            <a:lvl3pPr marL="857250" indent="-171450">
              <a:defRPr sz="750">
                <a:solidFill>
                  <a:schemeClr val="bg1"/>
                </a:solidFill>
                <a:latin typeface="Arial" panose="020B0604020202020204" pitchFamily="34" charset="0"/>
                <a:cs typeface="Arial" panose="020B0604020202020204" pitchFamily="34" charset="0"/>
              </a:defRPr>
            </a:lvl3pPr>
            <a:lvl4pPr marL="1200150" indent="-171450">
              <a:defRPr sz="750">
                <a:solidFill>
                  <a:schemeClr val="bg1"/>
                </a:solidFill>
                <a:latin typeface="Arial" panose="020B0604020202020204" pitchFamily="34" charset="0"/>
                <a:cs typeface="Arial" panose="020B0604020202020204" pitchFamily="34" charset="0"/>
              </a:defRPr>
            </a:lvl4pPr>
            <a:lvl5pPr marL="1543050" indent="-171450">
              <a:defRPr sz="750">
                <a:solidFill>
                  <a:schemeClr val="bg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sz="750">
                <a:solidFill>
                  <a:schemeClr val="bg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sz="750">
                <a:solidFill>
                  <a:schemeClr val="bg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sz="750">
                <a:solidFill>
                  <a:schemeClr val="bg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sz="750">
                <a:solidFill>
                  <a:schemeClr val="bg1"/>
                </a:solidFill>
                <a:latin typeface="Arial" panose="020B0604020202020204" pitchFamily="34" charset="0"/>
                <a:cs typeface="Arial" panose="020B0604020202020204" pitchFamily="34" charset="0"/>
              </a:defRPr>
            </a:lvl9pPr>
          </a:lstStyle>
          <a:p>
            <a:fld id="{C21DAF10-9030-49D2-96FC-587BB929D145}" type="slidenum">
              <a:rPr lang="en-US" altLang="en-US" sz="525">
                <a:solidFill>
                  <a:schemeClr val="tx1"/>
                </a:solidFill>
              </a:rPr>
              <a:pPr/>
              <a:t>4</a:t>
            </a:fld>
            <a:endParaRPr lang="en-US" altLang="en-US" sz="525">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447793" y="130723"/>
            <a:ext cx="6096000" cy="35608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2400"/>
              <a:buFont typeface="Tahoma"/>
              <a:buNone/>
            </a:pPr>
            <a:r>
              <a:rPr lang="en-US" dirty="0"/>
              <a:t>Australia</a:t>
            </a:r>
            <a:endParaRPr dirty="0"/>
          </a:p>
        </p:txBody>
      </p:sp>
      <p:sp>
        <p:nvSpPr>
          <p:cNvPr id="280" name="Google Shape;280;p6"/>
          <p:cNvSpPr txBox="1">
            <a:spLocks noGrp="1"/>
          </p:cNvSpPr>
          <p:nvPr>
            <p:ph type="subTitle" idx="1"/>
          </p:nvPr>
        </p:nvSpPr>
        <p:spPr>
          <a:xfrm>
            <a:off x="386149" y="635222"/>
            <a:ext cx="6167051" cy="30428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400"/>
              <a:buNone/>
            </a:pPr>
            <a:r>
              <a:rPr lang="en-US" dirty="0"/>
              <a:t>Legal Regime</a:t>
            </a:r>
            <a:endParaRPr dirty="0"/>
          </a:p>
        </p:txBody>
      </p:sp>
      <p:sp>
        <p:nvSpPr>
          <p:cNvPr id="281" name="Google Shape;281;p6"/>
          <p:cNvSpPr txBox="1">
            <a:spLocks noGrp="1"/>
          </p:cNvSpPr>
          <p:nvPr>
            <p:ph type="body" idx="2"/>
          </p:nvPr>
        </p:nvSpPr>
        <p:spPr>
          <a:xfrm>
            <a:off x="386149" y="1146948"/>
            <a:ext cx="8300651" cy="3287756"/>
          </a:xfrm>
          <a:prstGeom prst="rect">
            <a:avLst/>
          </a:prstGeom>
          <a:noFill/>
          <a:ln>
            <a:noFill/>
          </a:ln>
        </p:spPr>
        <p:txBody>
          <a:bodyPr spcFirstLastPara="1" wrap="square" lIns="91425" tIns="45700" rIns="91425" bIns="45700" anchor="t" anchorCtr="0">
            <a:normAutofit fontScale="85000" lnSpcReduction="20000"/>
          </a:bodyPr>
          <a:lstStyle/>
          <a:p>
            <a:pPr marL="274320" lvl="0" indent="-281940" algn="l" rtl="0">
              <a:spcBef>
                <a:spcPts val="0"/>
              </a:spcBef>
              <a:spcAft>
                <a:spcPts val="0"/>
              </a:spcAft>
              <a:buSzPts val="1600"/>
              <a:buChar char="▪"/>
            </a:pPr>
            <a:r>
              <a:rPr lang="en-AU" dirty="0"/>
              <a:t> </a:t>
            </a:r>
            <a:r>
              <a:rPr lang="en-AU" i="1" dirty="0">
                <a:latin typeface="Tahoma" panose="020B0604030504040204" pitchFamily="34" charset="0"/>
                <a:ea typeface="Tahoma" panose="020B0604030504040204" pitchFamily="34" charset="0"/>
                <a:cs typeface="Tahoma" panose="020B0604030504040204" pitchFamily="34" charset="0"/>
              </a:rPr>
              <a:t>Defence Trade Controls Act 2012 (</a:t>
            </a:r>
            <a:r>
              <a:rPr lang="en-AU" i="1" dirty="0" err="1">
                <a:latin typeface="Tahoma" panose="020B0604030504040204" pitchFamily="34" charset="0"/>
                <a:ea typeface="Tahoma" panose="020B0604030504040204" pitchFamily="34" charset="0"/>
                <a:cs typeface="Tahoma" panose="020B0604030504040204" pitchFamily="34" charset="0"/>
              </a:rPr>
              <a:t>Cth</a:t>
            </a:r>
            <a:r>
              <a:rPr lang="en-AU" i="1" dirty="0">
                <a:latin typeface="Tahoma" panose="020B0604030504040204" pitchFamily="34" charset="0"/>
                <a:ea typeface="Tahoma" panose="020B0604030504040204" pitchFamily="34" charset="0"/>
                <a:cs typeface="Tahoma" panose="020B0604030504040204" pitchFamily="34" charset="0"/>
              </a:rPr>
              <a:t>)</a:t>
            </a:r>
          </a:p>
          <a:p>
            <a:pPr marL="274320" lvl="0" indent="-281940" algn="l" rtl="0">
              <a:spcBef>
                <a:spcPts val="0"/>
              </a:spcBef>
              <a:spcAft>
                <a:spcPts val="0"/>
              </a:spcAft>
              <a:buSzPts val="1600"/>
              <a:buChar char="▪"/>
            </a:pPr>
            <a:endParaRPr lang="en-AU" i="1" dirty="0">
              <a:latin typeface="Tahoma" panose="020B0604030504040204" pitchFamily="34" charset="0"/>
              <a:ea typeface="Tahoma" panose="020B0604030504040204" pitchFamily="34" charset="0"/>
              <a:cs typeface="Tahoma" panose="020B0604030504040204" pitchFamily="34" charset="0"/>
            </a:endParaRPr>
          </a:p>
          <a:p>
            <a:pPr marL="731520" lvl="1" indent="-281940">
              <a:spcBef>
                <a:spcPts val="0"/>
              </a:spcBef>
              <a:buSzPts val="1600"/>
            </a:pPr>
            <a:r>
              <a:rPr lang="en-AU" i="1" dirty="0">
                <a:latin typeface="Tahoma" panose="020B0604030504040204" pitchFamily="34" charset="0"/>
                <a:ea typeface="Tahoma" panose="020B0604030504040204" pitchFamily="34" charset="0"/>
                <a:cs typeface="Tahoma" panose="020B0604030504040204" pitchFamily="34" charset="0"/>
              </a:rPr>
              <a:t>Defence and Strategic Goods List (</a:t>
            </a:r>
            <a:r>
              <a:rPr lang="en-AU" i="1" dirty="0" err="1">
                <a:latin typeface="Tahoma" panose="020B0604030504040204" pitchFamily="34" charset="0"/>
                <a:ea typeface="Tahoma" panose="020B0604030504040204" pitchFamily="34" charset="0"/>
                <a:cs typeface="Tahoma" panose="020B0604030504040204" pitchFamily="34" charset="0"/>
              </a:rPr>
              <a:t>DSGL</a:t>
            </a:r>
            <a:r>
              <a:rPr lang="en-AU" i="1" dirty="0">
                <a:latin typeface="Tahoma" panose="020B0604030504040204" pitchFamily="34" charset="0"/>
                <a:ea typeface="Tahoma" panose="020B0604030504040204" pitchFamily="34" charset="0"/>
                <a:cs typeface="Tahoma" panose="020B0604030504040204" pitchFamily="34" charset="0"/>
              </a:rPr>
              <a:t>) – military and dual-use</a:t>
            </a:r>
            <a:endParaRPr i="1" dirty="0">
              <a:latin typeface="Tahoma" panose="020B0604030504040204" pitchFamily="34" charset="0"/>
              <a:ea typeface="Tahoma" panose="020B0604030504040204" pitchFamily="34" charset="0"/>
              <a:cs typeface="Tahoma" panose="020B0604030504040204" pitchFamily="34" charset="0"/>
            </a:endParaRPr>
          </a:p>
          <a:p>
            <a:pPr marL="548640" lvl="1" indent="-281178" algn="l" rtl="0">
              <a:spcBef>
                <a:spcPts val="333"/>
              </a:spcBef>
              <a:spcAft>
                <a:spcPts val="0"/>
              </a:spcAft>
              <a:buSzPts val="1440"/>
              <a:buChar char="▪"/>
            </a:pPr>
            <a:endParaRPr dirty="0">
              <a:latin typeface="Tahoma" panose="020B0604030504040204" pitchFamily="34" charset="0"/>
              <a:ea typeface="Tahoma" panose="020B0604030504040204" pitchFamily="34" charset="0"/>
              <a:cs typeface="Tahoma" panose="020B0604030504040204" pitchFamily="34" charset="0"/>
            </a:endParaRPr>
          </a:p>
          <a:p>
            <a:pPr marL="274320" lvl="0" indent="-274320" algn="l" rtl="0">
              <a:spcBef>
                <a:spcPts val="333"/>
              </a:spcBef>
              <a:spcAft>
                <a:spcPts val="0"/>
              </a:spcAft>
              <a:buSzPts val="1600"/>
              <a:buChar char="▪"/>
            </a:pPr>
            <a:r>
              <a:rPr lang="en-AU" dirty="0">
                <a:latin typeface="Tahoma" panose="020B0604030504040204" pitchFamily="34" charset="0"/>
                <a:ea typeface="Tahoma" panose="020B0604030504040204" pitchFamily="34" charset="0"/>
                <a:cs typeface="Tahoma" panose="020B0604030504040204" pitchFamily="34" charset="0"/>
              </a:rPr>
              <a:t> </a:t>
            </a:r>
            <a:r>
              <a:rPr lang="en-AU" i="1" dirty="0">
                <a:latin typeface="Tahoma" panose="020B0604030504040204" pitchFamily="34" charset="0"/>
                <a:ea typeface="Tahoma" panose="020B0604030504040204" pitchFamily="34" charset="0"/>
                <a:cs typeface="Tahoma" panose="020B0604030504040204" pitchFamily="34" charset="0"/>
              </a:rPr>
              <a:t>Defence Trade Controls Regulations 2013 (</a:t>
            </a:r>
            <a:r>
              <a:rPr lang="en-AU" i="1" dirty="0" err="1">
                <a:latin typeface="Tahoma" panose="020B0604030504040204" pitchFamily="34" charset="0"/>
                <a:ea typeface="Tahoma" panose="020B0604030504040204" pitchFamily="34" charset="0"/>
                <a:cs typeface="Tahoma" panose="020B0604030504040204" pitchFamily="34" charset="0"/>
              </a:rPr>
              <a:t>Cth</a:t>
            </a:r>
            <a:r>
              <a:rPr lang="en-AU" i="1" dirty="0">
                <a:latin typeface="Tahoma" panose="020B0604030504040204" pitchFamily="34" charset="0"/>
                <a:ea typeface="Tahoma" panose="020B0604030504040204" pitchFamily="34" charset="0"/>
                <a:cs typeface="Tahoma" panose="020B0604030504040204" pitchFamily="34" charset="0"/>
              </a:rPr>
              <a:t>)</a:t>
            </a:r>
          </a:p>
          <a:p>
            <a:pPr marL="274320" lvl="0" indent="-274320" algn="l" rtl="0">
              <a:spcBef>
                <a:spcPts val="333"/>
              </a:spcBef>
              <a:spcAft>
                <a:spcPts val="0"/>
              </a:spcAft>
              <a:buSzPts val="1600"/>
              <a:buChar char="▪"/>
            </a:pPr>
            <a:endParaRPr lang="en-AU" i="1" dirty="0">
              <a:latin typeface="Tahoma" panose="020B0604030504040204" pitchFamily="34" charset="0"/>
              <a:ea typeface="Tahoma" panose="020B0604030504040204" pitchFamily="34" charset="0"/>
              <a:cs typeface="Tahoma" panose="020B0604030504040204" pitchFamily="34" charset="0"/>
            </a:endParaRPr>
          </a:p>
          <a:p>
            <a:pPr marL="274320" lvl="0" indent="-274320" algn="l" rtl="0">
              <a:spcBef>
                <a:spcPts val="333"/>
              </a:spcBef>
              <a:spcAft>
                <a:spcPts val="0"/>
              </a:spcAft>
              <a:buSzPts val="1600"/>
              <a:buChar char="▪"/>
            </a:pPr>
            <a:r>
              <a:rPr lang="en-AU" i="1" dirty="0">
                <a:latin typeface="Tahoma" panose="020B0604030504040204" pitchFamily="34" charset="0"/>
                <a:ea typeface="Tahoma" panose="020B0604030504040204" pitchFamily="34" charset="0"/>
                <a:cs typeface="Tahoma" panose="020B0604030504040204" pitchFamily="34" charset="0"/>
              </a:rPr>
              <a:t>Customs (Prohibited Exports) Regulations 1958 – Regulation 13(E-</a:t>
            </a:r>
            <a:r>
              <a:rPr lang="en-AU" i="1" dirty="0" err="1">
                <a:latin typeface="Tahoma" panose="020B0604030504040204" pitchFamily="34" charset="0"/>
                <a:ea typeface="Tahoma" panose="020B0604030504040204" pitchFamily="34" charset="0"/>
                <a:cs typeface="Tahoma" panose="020B0604030504040204" pitchFamily="34" charset="0"/>
              </a:rPr>
              <a:t>EK</a:t>
            </a:r>
            <a:r>
              <a:rPr lang="en-AU" i="1" dirty="0">
                <a:latin typeface="Tahoma" panose="020B0604030504040204" pitchFamily="34" charset="0"/>
                <a:ea typeface="Tahoma" panose="020B0604030504040204" pitchFamily="34" charset="0"/>
                <a:cs typeface="Tahoma" panose="020B0604030504040204" pitchFamily="34" charset="0"/>
              </a:rPr>
              <a:t>)</a:t>
            </a:r>
          </a:p>
          <a:p>
            <a:pPr marL="274320" lvl="0" indent="-274320" algn="l" rtl="0">
              <a:spcBef>
                <a:spcPts val="333"/>
              </a:spcBef>
              <a:spcAft>
                <a:spcPts val="0"/>
              </a:spcAft>
              <a:buSzPts val="1600"/>
              <a:buChar char="▪"/>
            </a:pPr>
            <a:endParaRPr lang="en-AU" i="1" dirty="0">
              <a:latin typeface="Tahoma" panose="020B0604030504040204" pitchFamily="34" charset="0"/>
              <a:ea typeface="Tahoma" panose="020B0604030504040204" pitchFamily="34" charset="0"/>
              <a:cs typeface="Tahoma" panose="020B0604030504040204" pitchFamily="34" charset="0"/>
            </a:endParaRPr>
          </a:p>
          <a:p>
            <a:pPr marL="274320" lvl="0" indent="-274320" algn="l" rtl="0">
              <a:spcBef>
                <a:spcPts val="333"/>
              </a:spcBef>
              <a:spcAft>
                <a:spcPts val="0"/>
              </a:spcAft>
              <a:buSzPts val="1600"/>
              <a:buChar char="▪"/>
            </a:pPr>
            <a:r>
              <a:rPr lang="en-AU" i="1" dirty="0">
                <a:latin typeface="Tahoma" panose="020B0604030504040204" pitchFamily="34" charset="0"/>
                <a:ea typeface="Tahoma" panose="020B0604030504040204" pitchFamily="34" charset="0"/>
                <a:cs typeface="Tahoma" panose="020B0604030504040204" pitchFamily="34" charset="0"/>
              </a:rPr>
              <a:t>Customs Act 1901 – Section 112BA (Military End-Use Provisions) – </a:t>
            </a:r>
            <a:r>
              <a:rPr lang="en-AU" dirty="0">
                <a:latin typeface="Tahoma" panose="020B0604030504040204" pitchFamily="34" charset="0"/>
                <a:ea typeface="Tahoma" panose="020B0604030504040204" pitchFamily="34" charset="0"/>
                <a:cs typeface="Tahoma" panose="020B0604030504040204" pitchFamily="34" charset="0"/>
              </a:rPr>
              <a:t>Non – dual use!  “… may contribute to a military end-use that would prejudice Australia’s security, defence or international relations.”</a:t>
            </a:r>
          </a:p>
          <a:p>
            <a:pPr marL="274320" lvl="0" indent="-274320" algn="l" rtl="0">
              <a:spcBef>
                <a:spcPts val="333"/>
              </a:spcBef>
              <a:spcAft>
                <a:spcPts val="0"/>
              </a:spcAft>
              <a:buSzPts val="1600"/>
              <a:buChar char="▪"/>
            </a:pPr>
            <a:endParaRPr lang="en-AU" i="1" dirty="0">
              <a:latin typeface="Tahoma" panose="020B0604030504040204" pitchFamily="34" charset="0"/>
              <a:ea typeface="Tahoma" panose="020B0604030504040204" pitchFamily="34" charset="0"/>
              <a:cs typeface="Tahoma" panose="020B0604030504040204" pitchFamily="34" charset="0"/>
            </a:endParaRPr>
          </a:p>
          <a:p>
            <a:pPr marL="274320" lvl="0" indent="-274320" algn="l" rtl="0">
              <a:spcBef>
                <a:spcPts val="333"/>
              </a:spcBef>
              <a:spcAft>
                <a:spcPts val="0"/>
              </a:spcAft>
              <a:buSzPts val="1600"/>
              <a:buChar char="▪"/>
            </a:pPr>
            <a:r>
              <a:rPr lang="en-AU" i="1" dirty="0">
                <a:latin typeface="Tahoma" panose="020B0604030504040204" pitchFamily="34" charset="0"/>
                <a:ea typeface="Tahoma" panose="020B0604030504040204" pitchFamily="34" charset="0"/>
                <a:cs typeface="Tahoma" panose="020B0604030504040204" pitchFamily="34" charset="0"/>
              </a:rPr>
              <a:t>Weapons of Mass Destruction (Prevention of Proliferation) Act 1995</a:t>
            </a:r>
          </a:p>
        </p:txBody>
      </p:sp>
      <p:sp>
        <p:nvSpPr>
          <p:cNvPr id="282" name="Google Shape;282;p6"/>
          <p:cNvSpPr txBox="1">
            <a:spLocks noGrp="1"/>
          </p:cNvSpPr>
          <p:nvPr>
            <p:ph type="sldNum" idx="12"/>
          </p:nvPr>
        </p:nvSpPr>
        <p:spPr>
          <a:xfrm>
            <a:off x="8174866" y="4642147"/>
            <a:ext cx="511933"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283" name="Google Shape;283;p6"/>
          <p:cNvSpPr txBox="1">
            <a:spLocks noGrp="1"/>
          </p:cNvSpPr>
          <p:nvPr>
            <p:ph type="body" idx="3"/>
          </p:nvPr>
        </p:nvSpPr>
        <p:spPr>
          <a:xfrm>
            <a:off x="386149" y="4653885"/>
            <a:ext cx="5076424" cy="273844"/>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spcBef>
                <a:spcPts val="0"/>
              </a:spcBef>
              <a:spcAft>
                <a:spcPts val="0"/>
              </a:spcAft>
              <a:buClr>
                <a:schemeClr val="accent2"/>
              </a:buClr>
              <a:buSzPct val="80000"/>
              <a:buFont typeface="Noto Sans Symbols"/>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87FD-F1E0-48CB-A74A-8774252A5AE3}"/>
              </a:ext>
            </a:extLst>
          </p:cNvPr>
          <p:cNvSpPr>
            <a:spLocks noGrp="1"/>
          </p:cNvSpPr>
          <p:nvPr>
            <p:ph type="title"/>
          </p:nvPr>
        </p:nvSpPr>
        <p:spPr/>
        <p:txBody>
          <a:bodyPr/>
          <a:lstStyle/>
          <a:p>
            <a:r>
              <a:rPr lang="en-AU" dirty="0"/>
              <a:t>Australia</a:t>
            </a:r>
          </a:p>
        </p:txBody>
      </p:sp>
      <p:sp>
        <p:nvSpPr>
          <p:cNvPr id="3" name="Subtitle 2">
            <a:extLst>
              <a:ext uri="{FF2B5EF4-FFF2-40B4-BE49-F238E27FC236}">
                <a16:creationId xmlns:a16="http://schemas.microsoft.com/office/drawing/2014/main" id="{FA50D75B-ED7B-4CE0-AAF5-4BB96CEE63E7}"/>
              </a:ext>
            </a:extLst>
          </p:cNvPr>
          <p:cNvSpPr>
            <a:spLocks noGrp="1"/>
          </p:cNvSpPr>
          <p:nvPr>
            <p:ph type="subTitle" idx="1"/>
          </p:nvPr>
        </p:nvSpPr>
        <p:spPr/>
        <p:txBody>
          <a:bodyPr/>
          <a:lstStyle/>
          <a:p>
            <a:r>
              <a:rPr lang="en-AU" dirty="0"/>
              <a:t>How it works</a:t>
            </a:r>
          </a:p>
        </p:txBody>
      </p:sp>
      <p:sp>
        <p:nvSpPr>
          <p:cNvPr id="4" name="Text Placeholder 3">
            <a:extLst>
              <a:ext uri="{FF2B5EF4-FFF2-40B4-BE49-F238E27FC236}">
                <a16:creationId xmlns:a16="http://schemas.microsoft.com/office/drawing/2014/main" id="{DE7F352A-ACF5-406F-AED8-0C57B4ED5B5F}"/>
              </a:ext>
            </a:extLst>
          </p:cNvPr>
          <p:cNvSpPr>
            <a:spLocks noGrp="1"/>
          </p:cNvSpPr>
          <p:nvPr>
            <p:ph type="body" idx="2"/>
          </p:nvPr>
        </p:nvSpPr>
        <p:spPr/>
        <p:txBody>
          <a:bodyPr/>
          <a:lstStyle/>
          <a:p>
            <a:r>
              <a:rPr lang="en-AU" dirty="0"/>
              <a:t>Offences </a:t>
            </a:r>
          </a:p>
          <a:p>
            <a:pPr lvl="1"/>
            <a:r>
              <a:rPr lang="en-AU" dirty="0"/>
              <a:t>Supply of </a:t>
            </a:r>
            <a:r>
              <a:rPr lang="en-AU" dirty="0" err="1"/>
              <a:t>DSGL</a:t>
            </a:r>
            <a:r>
              <a:rPr lang="en-AU" dirty="0"/>
              <a:t> technology</a:t>
            </a:r>
          </a:p>
          <a:p>
            <a:pPr lvl="1"/>
            <a:r>
              <a:rPr lang="en-AU" dirty="0"/>
              <a:t>Publication of technology on Part 1 of the </a:t>
            </a:r>
            <a:r>
              <a:rPr lang="en-AU" dirty="0" err="1"/>
              <a:t>DSGL</a:t>
            </a:r>
            <a:endParaRPr lang="en-AU" dirty="0"/>
          </a:p>
          <a:p>
            <a:pPr lvl="1"/>
            <a:r>
              <a:rPr lang="en-AU" dirty="0"/>
              <a:t>Brokering - arranging supplies in relation to the </a:t>
            </a:r>
            <a:r>
              <a:rPr lang="en-AU" dirty="0" err="1"/>
              <a:t>DSGL</a:t>
            </a:r>
            <a:endParaRPr lang="en-AU" dirty="0"/>
          </a:p>
          <a:p>
            <a:pPr lvl="1"/>
            <a:endParaRPr lang="en-AU" dirty="0"/>
          </a:p>
          <a:p>
            <a:pPr lvl="1"/>
            <a:r>
              <a:rPr lang="en-AU" dirty="0"/>
              <a:t>Section 25A -  Deciding if things prejudicial to the security, defence or international relations of Australia (sic)</a:t>
            </a:r>
          </a:p>
          <a:p>
            <a:pPr lvl="1"/>
            <a:r>
              <a:rPr lang="en-AU" dirty="0"/>
              <a:t>Something that may normally be deemed uncontrolled can become controlled!</a:t>
            </a:r>
          </a:p>
          <a:p>
            <a:endParaRPr lang="en-AU" dirty="0"/>
          </a:p>
        </p:txBody>
      </p:sp>
      <p:sp>
        <p:nvSpPr>
          <p:cNvPr id="5" name="Slide Number Placeholder 4">
            <a:extLst>
              <a:ext uri="{FF2B5EF4-FFF2-40B4-BE49-F238E27FC236}">
                <a16:creationId xmlns:a16="http://schemas.microsoft.com/office/drawing/2014/main" id="{532A6505-6967-4DF5-B2F5-7659D9E47A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6" name="Text Placeholder 5">
            <a:extLst>
              <a:ext uri="{FF2B5EF4-FFF2-40B4-BE49-F238E27FC236}">
                <a16:creationId xmlns:a16="http://schemas.microsoft.com/office/drawing/2014/main" id="{C0C260C5-37A9-4239-90DC-FD0E2B0BB77D}"/>
              </a:ext>
            </a:extLst>
          </p:cNvPr>
          <p:cNvSpPr>
            <a:spLocks noGrp="1"/>
          </p:cNvSpPr>
          <p:nvPr>
            <p:ph type="body" idx="3"/>
          </p:nvPr>
        </p:nvSpPr>
        <p:spPr/>
        <p:txBody>
          <a:bodyPr>
            <a:normAutofit fontScale="77500" lnSpcReduction="20000"/>
          </a:bodyPr>
          <a:lstStyle/>
          <a:p>
            <a:endParaRPr lang="en-AU"/>
          </a:p>
        </p:txBody>
      </p:sp>
    </p:spTree>
    <p:extLst>
      <p:ext uri="{BB962C8B-B14F-4D97-AF65-F5344CB8AC3E}">
        <p14:creationId xmlns:p14="http://schemas.microsoft.com/office/powerpoint/2010/main" val="263403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7952-513F-48A5-B91F-BD3F7DCE782B}"/>
              </a:ext>
            </a:extLst>
          </p:cNvPr>
          <p:cNvSpPr>
            <a:spLocks noGrp="1"/>
          </p:cNvSpPr>
          <p:nvPr>
            <p:ph type="title"/>
          </p:nvPr>
        </p:nvSpPr>
        <p:spPr/>
        <p:txBody>
          <a:bodyPr/>
          <a:lstStyle/>
          <a:p>
            <a:r>
              <a:rPr lang="en-AU" dirty="0"/>
              <a:t>Australia</a:t>
            </a:r>
          </a:p>
        </p:txBody>
      </p:sp>
      <p:sp>
        <p:nvSpPr>
          <p:cNvPr id="3" name="Subtitle 2">
            <a:extLst>
              <a:ext uri="{FF2B5EF4-FFF2-40B4-BE49-F238E27FC236}">
                <a16:creationId xmlns:a16="http://schemas.microsoft.com/office/drawing/2014/main" id="{927B4AD3-4D72-4C6B-B4E4-E99D5653AE0A}"/>
              </a:ext>
            </a:extLst>
          </p:cNvPr>
          <p:cNvSpPr>
            <a:spLocks noGrp="1"/>
          </p:cNvSpPr>
          <p:nvPr>
            <p:ph type="subTitle" idx="1"/>
          </p:nvPr>
        </p:nvSpPr>
        <p:spPr/>
        <p:txBody>
          <a:bodyPr/>
          <a:lstStyle/>
          <a:p>
            <a:r>
              <a:rPr lang="en-AU" dirty="0"/>
              <a:t>Interaction between export controls and sanctions</a:t>
            </a:r>
          </a:p>
        </p:txBody>
      </p:sp>
      <p:sp>
        <p:nvSpPr>
          <p:cNvPr id="4" name="Text Placeholder 3">
            <a:extLst>
              <a:ext uri="{FF2B5EF4-FFF2-40B4-BE49-F238E27FC236}">
                <a16:creationId xmlns:a16="http://schemas.microsoft.com/office/drawing/2014/main" id="{D4B29604-D550-46D2-9758-D00EF1CB71D6}"/>
              </a:ext>
            </a:extLst>
          </p:cNvPr>
          <p:cNvSpPr>
            <a:spLocks noGrp="1"/>
          </p:cNvSpPr>
          <p:nvPr>
            <p:ph type="body" idx="2"/>
          </p:nvPr>
        </p:nvSpPr>
        <p:spPr/>
        <p:txBody>
          <a:bodyPr/>
          <a:lstStyle/>
          <a:p>
            <a:r>
              <a:rPr lang="en-AU" dirty="0"/>
              <a:t>Prohibition on directly or indirectly suppling, selling or transferring to Russia any arms or related matériel.</a:t>
            </a:r>
          </a:p>
          <a:p>
            <a:r>
              <a:rPr lang="en-AU" dirty="0"/>
              <a:t>While each case will be considered individually, goods on the </a:t>
            </a:r>
            <a:r>
              <a:rPr lang="en-AU" dirty="0" err="1"/>
              <a:t>DSGL</a:t>
            </a:r>
            <a:r>
              <a:rPr lang="en-AU" dirty="0"/>
              <a:t> are likely to be considered arms or related matériel.</a:t>
            </a:r>
          </a:p>
          <a:p>
            <a:r>
              <a:rPr lang="en-AU" dirty="0"/>
              <a:t>Depending on the </a:t>
            </a:r>
            <a:r>
              <a:rPr lang="en-AU" u="sng" dirty="0"/>
              <a:t>context</a:t>
            </a:r>
            <a:r>
              <a:rPr lang="en-AU" dirty="0"/>
              <a:t>, </a:t>
            </a:r>
            <a:r>
              <a:rPr lang="en-AU" u="sng" dirty="0"/>
              <a:t>end user </a:t>
            </a:r>
            <a:r>
              <a:rPr lang="en-AU" dirty="0"/>
              <a:t>and </a:t>
            </a:r>
            <a:r>
              <a:rPr lang="en-AU" u="sng" dirty="0"/>
              <a:t>end use</a:t>
            </a:r>
            <a:r>
              <a:rPr lang="en-AU" dirty="0"/>
              <a:t>, other goods may also be considered arms or related matériel.</a:t>
            </a:r>
          </a:p>
          <a:p>
            <a:endParaRPr lang="en-AU" dirty="0"/>
          </a:p>
          <a:p>
            <a:r>
              <a:rPr lang="en-AU" dirty="0"/>
              <a:t>Also, prohibitions on non-dual use goods under sanctions</a:t>
            </a:r>
          </a:p>
          <a:p>
            <a:pPr lvl="1"/>
            <a:r>
              <a:rPr lang="en-AU" dirty="0"/>
              <a:t>Luxury goods</a:t>
            </a:r>
          </a:p>
        </p:txBody>
      </p:sp>
      <p:sp>
        <p:nvSpPr>
          <p:cNvPr id="5" name="Slide Number Placeholder 4">
            <a:extLst>
              <a:ext uri="{FF2B5EF4-FFF2-40B4-BE49-F238E27FC236}">
                <a16:creationId xmlns:a16="http://schemas.microsoft.com/office/drawing/2014/main" id="{6E1F8548-7367-4A59-83E7-1E135BF682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6" name="Text Placeholder 5">
            <a:extLst>
              <a:ext uri="{FF2B5EF4-FFF2-40B4-BE49-F238E27FC236}">
                <a16:creationId xmlns:a16="http://schemas.microsoft.com/office/drawing/2014/main" id="{F2973C77-FD1E-43E1-838C-A29BEEE46DF9}"/>
              </a:ext>
            </a:extLst>
          </p:cNvPr>
          <p:cNvSpPr>
            <a:spLocks noGrp="1"/>
          </p:cNvSpPr>
          <p:nvPr>
            <p:ph type="body" idx="3"/>
          </p:nvPr>
        </p:nvSpPr>
        <p:spPr/>
        <p:txBody>
          <a:bodyPr>
            <a:normAutofit fontScale="77500" lnSpcReduction="20000"/>
          </a:bodyPr>
          <a:lstStyle/>
          <a:p>
            <a:endParaRPr lang="en-AU"/>
          </a:p>
        </p:txBody>
      </p:sp>
    </p:spTree>
    <p:extLst>
      <p:ext uri="{BB962C8B-B14F-4D97-AF65-F5344CB8AC3E}">
        <p14:creationId xmlns:p14="http://schemas.microsoft.com/office/powerpoint/2010/main" val="1049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275B-04D2-4D58-9EC5-0A14C6C60549}"/>
              </a:ext>
            </a:extLst>
          </p:cNvPr>
          <p:cNvSpPr>
            <a:spLocks noGrp="1"/>
          </p:cNvSpPr>
          <p:nvPr>
            <p:ph type="title"/>
          </p:nvPr>
        </p:nvSpPr>
        <p:spPr/>
        <p:txBody>
          <a:bodyPr/>
          <a:lstStyle/>
          <a:p>
            <a:r>
              <a:rPr lang="en-AU" dirty="0"/>
              <a:t>Australia</a:t>
            </a:r>
          </a:p>
        </p:txBody>
      </p:sp>
      <p:sp>
        <p:nvSpPr>
          <p:cNvPr id="3" name="Subtitle 2">
            <a:extLst>
              <a:ext uri="{FF2B5EF4-FFF2-40B4-BE49-F238E27FC236}">
                <a16:creationId xmlns:a16="http://schemas.microsoft.com/office/drawing/2014/main" id="{88030932-98F4-4D23-BA65-61EEC8FA2495}"/>
              </a:ext>
            </a:extLst>
          </p:cNvPr>
          <p:cNvSpPr>
            <a:spLocks noGrp="1"/>
          </p:cNvSpPr>
          <p:nvPr>
            <p:ph type="subTitle" idx="1"/>
          </p:nvPr>
        </p:nvSpPr>
        <p:spPr/>
        <p:txBody>
          <a:bodyPr/>
          <a:lstStyle/>
          <a:p>
            <a:r>
              <a:rPr lang="en-AU" dirty="0"/>
              <a:t>Interaction between export controls and sanctions</a:t>
            </a:r>
          </a:p>
        </p:txBody>
      </p:sp>
      <p:sp>
        <p:nvSpPr>
          <p:cNvPr id="4" name="Text Placeholder 3">
            <a:extLst>
              <a:ext uri="{FF2B5EF4-FFF2-40B4-BE49-F238E27FC236}">
                <a16:creationId xmlns:a16="http://schemas.microsoft.com/office/drawing/2014/main" id="{3E69AE14-9CC0-432C-8F1E-9546B12C85A8}"/>
              </a:ext>
            </a:extLst>
          </p:cNvPr>
          <p:cNvSpPr>
            <a:spLocks noGrp="1"/>
          </p:cNvSpPr>
          <p:nvPr>
            <p:ph type="body" idx="2"/>
          </p:nvPr>
        </p:nvSpPr>
        <p:spPr/>
        <p:txBody>
          <a:bodyPr>
            <a:normAutofit fontScale="85000" lnSpcReduction="10000"/>
          </a:bodyPr>
          <a:lstStyle/>
          <a:p>
            <a:r>
              <a:rPr lang="en-AU" dirty="0"/>
              <a:t>National Interest</a:t>
            </a:r>
          </a:p>
          <a:p>
            <a:r>
              <a:rPr lang="en-AU" dirty="0"/>
              <a:t>Sanctions</a:t>
            </a:r>
          </a:p>
          <a:p>
            <a:pPr lvl="1"/>
            <a:r>
              <a:rPr lang="en-AU" dirty="0"/>
              <a:t>Depends on the particular circumstances. </a:t>
            </a:r>
          </a:p>
          <a:p>
            <a:pPr lvl="1"/>
            <a:r>
              <a:rPr lang="en-AU" dirty="0"/>
              <a:t>Broader objectives of the particular sanctions regime</a:t>
            </a:r>
          </a:p>
          <a:p>
            <a:pPr lvl="1"/>
            <a:r>
              <a:rPr lang="en-AU" dirty="0"/>
              <a:t>Whether the activity is in the interests of or would be advantageous to Australia as a whole (which may include economic, security, and any other relevant foreign policy considerations)</a:t>
            </a:r>
          </a:p>
          <a:p>
            <a:pPr lvl="1"/>
            <a:r>
              <a:rPr lang="en-AU" dirty="0"/>
              <a:t>Any effect on Australia’s international reputation or standing or external relations.</a:t>
            </a:r>
          </a:p>
          <a:p>
            <a:pPr lvl="1"/>
            <a:endParaRPr lang="en-AU" dirty="0"/>
          </a:p>
          <a:p>
            <a:r>
              <a:rPr lang="en-AU" dirty="0"/>
              <a:t>Where else would dot points 1, 3 &amp; 4 above seem relevant?</a:t>
            </a:r>
          </a:p>
          <a:p>
            <a:pPr lvl="1"/>
            <a:r>
              <a:rPr lang="en-AU" i="1" dirty="0">
                <a:latin typeface="Garamond" panose="02020404030301010803" pitchFamily="18" charset="0"/>
                <a:ea typeface="Tahoma" panose="020B0604030504040204" pitchFamily="34" charset="0"/>
                <a:cs typeface="Tahoma" panose="020B0604030504040204" pitchFamily="34" charset="0"/>
              </a:rPr>
              <a:t>Customs Act 1901 – Section 112BA (Military End-Use Provisions) – </a:t>
            </a:r>
            <a:r>
              <a:rPr lang="en-AU" dirty="0">
                <a:latin typeface="Garamond" panose="02020404030301010803" pitchFamily="18" charset="0"/>
                <a:ea typeface="Tahoma" panose="020B0604030504040204" pitchFamily="34" charset="0"/>
                <a:cs typeface="Tahoma" panose="020B0604030504040204" pitchFamily="34" charset="0"/>
              </a:rPr>
              <a:t>Non – dual use!  “… may contribute to a military end-use that would prejudice Australia’s security, defence or international relations.”</a:t>
            </a:r>
          </a:p>
          <a:p>
            <a:pPr lvl="1"/>
            <a:endParaRPr lang="en-AU" dirty="0"/>
          </a:p>
        </p:txBody>
      </p:sp>
      <p:sp>
        <p:nvSpPr>
          <p:cNvPr id="5" name="Slide Number Placeholder 4">
            <a:extLst>
              <a:ext uri="{FF2B5EF4-FFF2-40B4-BE49-F238E27FC236}">
                <a16:creationId xmlns:a16="http://schemas.microsoft.com/office/drawing/2014/main" id="{FACC1A4C-5E15-4FF4-BF53-0E90E57FD5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6" name="Text Placeholder 5">
            <a:extLst>
              <a:ext uri="{FF2B5EF4-FFF2-40B4-BE49-F238E27FC236}">
                <a16:creationId xmlns:a16="http://schemas.microsoft.com/office/drawing/2014/main" id="{E32AC143-2C05-4FE3-9108-F86C7496918F}"/>
              </a:ext>
            </a:extLst>
          </p:cNvPr>
          <p:cNvSpPr>
            <a:spLocks noGrp="1"/>
          </p:cNvSpPr>
          <p:nvPr>
            <p:ph type="body" idx="3"/>
          </p:nvPr>
        </p:nvSpPr>
        <p:spPr/>
        <p:txBody>
          <a:bodyPr>
            <a:normAutofit fontScale="77500" lnSpcReduction="20000"/>
          </a:bodyPr>
          <a:lstStyle/>
          <a:p>
            <a:endParaRPr lang="en-AU"/>
          </a:p>
        </p:txBody>
      </p:sp>
    </p:spTree>
    <p:extLst>
      <p:ext uri="{BB962C8B-B14F-4D97-AF65-F5344CB8AC3E}">
        <p14:creationId xmlns:p14="http://schemas.microsoft.com/office/powerpoint/2010/main" val="191049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26d9030052_0_16"/>
          <p:cNvSpPr txBox="1">
            <a:spLocks noGrp="1"/>
          </p:cNvSpPr>
          <p:nvPr>
            <p:ph type="title"/>
          </p:nvPr>
        </p:nvSpPr>
        <p:spPr>
          <a:xfrm>
            <a:off x="447793" y="130723"/>
            <a:ext cx="6096000" cy="35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2400"/>
              <a:buFont typeface="Tahoma"/>
              <a:buNone/>
            </a:pPr>
            <a:r>
              <a:rPr lang="en-US"/>
              <a:t>EU Export Controls </a:t>
            </a:r>
            <a:endParaRPr/>
          </a:p>
        </p:txBody>
      </p:sp>
      <p:sp>
        <p:nvSpPr>
          <p:cNvPr id="334" name="Google Shape;334;g126d9030052_0_16"/>
          <p:cNvSpPr txBox="1">
            <a:spLocks noGrp="1"/>
          </p:cNvSpPr>
          <p:nvPr>
            <p:ph type="subTitle" idx="1"/>
          </p:nvPr>
        </p:nvSpPr>
        <p:spPr>
          <a:xfrm>
            <a:off x="386149" y="635222"/>
            <a:ext cx="6167100" cy="30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400"/>
              <a:buNone/>
            </a:pPr>
            <a:r>
              <a:rPr lang="en-US" dirty="0"/>
              <a:t>General EU Export Control</a:t>
            </a:r>
            <a:endParaRPr dirty="0"/>
          </a:p>
        </p:txBody>
      </p:sp>
      <p:sp>
        <p:nvSpPr>
          <p:cNvPr id="335" name="Google Shape;335;g126d9030052_0_16"/>
          <p:cNvSpPr txBox="1">
            <a:spLocks noGrp="1"/>
          </p:cNvSpPr>
          <p:nvPr>
            <p:ph type="body" idx="2"/>
          </p:nvPr>
        </p:nvSpPr>
        <p:spPr>
          <a:xfrm>
            <a:off x="386149" y="1146948"/>
            <a:ext cx="8300700" cy="3287700"/>
          </a:xfrm>
          <a:prstGeom prst="rect">
            <a:avLst/>
          </a:prstGeom>
          <a:noFill/>
          <a:ln>
            <a:noFill/>
          </a:ln>
        </p:spPr>
        <p:txBody>
          <a:bodyPr spcFirstLastPara="1" wrap="square" lIns="91425" tIns="45700" rIns="91425" bIns="45700" anchor="t" anchorCtr="0">
            <a:normAutofit fontScale="40000" lnSpcReduction="20000"/>
          </a:bodyPr>
          <a:lstStyle/>
          <a:p>
            <a:r>
              <a:rPr lang="en-US" sz="4000" b="1" dirty="0"/>
              <a:t>Regulation </a:t>
            </a:r>
            <a:r>
              <a:rPr lang="en-US" sz="4000" b="1" u="sng" dirty="0">
                <a:hlinkClick r:id="rId3"/>
              </a:rPr>
              <a:t>(EC) No 2021/821</a:t>
            </a:r>
            <a:r>
              <a:rPr lang="en-US" sz="4000" b="1" dirty="0"/>
              <a:t> governs the EU's export control regime</a:t>
            </a:r>
            <a:r>
              <a:rPr lang="en-US" sz="4000" dirty="0"/>
              <a:t>, which includes:</a:t>
            </a:r>
          </a:p>
          <a:p>
            <a:pPr lvl="1"/>
            <a:r>
              <a:rPr lang="en-US" sz="4000" dirty="0"/>
              <a:t>common export control rules, including a common set of assessment criteria and common types of </a:t>
            </a:r>
            <a:r>
              <a:rPr lang="en-US" sz="4000" dirty="0" err="1"/>
              <a:t>authorisations</a:t>
            </a:r>
            <a:r>
              <a:rPr lang="en-US" sz="4000" dirty="0"/>
              <a:t> (individual, global and general </a:t>
            </a:r>
            <a:r>
              <a:rPr lang="en-US" sz="4000" dirty="0" err="1"/>
              <a:t>authorisations</a:t>
            </a:r>
            <a:r>
              <a:rPr lang="en-US" sz="4000" dirty="0"/>
              <a:t>);</a:t>
            </a:r>
          </a:p>
          <a:p>
            <a:pPr lvl="1"/>
            <a:r>
              <a:rPr lang="en-US" sz="4000" dirty="0"/>
              <a:t>a common EU list of dual-use items;</a:t>
            </a:r>
          </a:p>
          <a:p>
            <a:pPr lvl="1"/>
            <a:r>
              <a:rPr lang="en-US" sz="4000" dirty="0"/>
              <a:t>common provisions for end-use controls on non-listed items, </a:t>
            </a:r>
          </a:p>
          <a:p>
            <a:pPr lvl="1"/>
            <a:r>
              <a:rPr lang="en-US" sz="4000" dirty="0"/>
              <a:t>controls on brokering and technical assistance relating to dual-use items</a:t>
            </a:r>
          </a:p>
          <a:p>
            <a:pPr lvl="1"/>
            <a:r>
              <a:rPr lang="en-US" sz="4000" dirty="0"/>
              <a:t>specific control measures and compliance to be introduced by exporters, such as record-keeping</a:t>
            </a:r>
          </a:p>
          <a:p>
            <a:pPr lvl="1"/>
            <a:r>
              <a:rPr lang="en-US" sz="4000" dirty="0"/>
              <a:t>provisions setting up a network of competent authorities supporting the exchange of information and the consistent implementation and enforcement of controls throughout the EU.</a:t>
            </a:r>
          </a:p>
          <a:p>
            <a:r>
              <a:rPr lang="en-US" sz="4000" dirty="0"/>
              <a:t>The regulation is directly applicable throughout the EU. EU countries nevertheless need to take national measures to implement some of its provisions, e.g. enforcement and penalties.</a:t>
            </a:r>
          </a:p>
          <a:p>
            <a:pPr marL="274320" lvl="0" indent="-281940">
              <a:spcBef>
                <a:spcPts val="0"/>
              </a:spcBef>
            </a:pPr>
            <a:endParaRPr dirty="0"/>
          </a:p>
        </p:txBody>
      </p:sp>
      <p:sp>
        <p:nvSpPr>
          <p:cNvPr id="336" name="Google Shape;336;g126d9030052_0_16"/>
          <p:cNvSpPr txBox="1">
            <a:spLocks noGrp="1"/>
          </p:cNvSpPr>
          <p:nvPr>
            <p:ph type="sldNum" idx="12"/>
          </p:nvPr>
        </p:nvSpPr>
        <p:spPr>
          <a:xfrm>
            <a:off x="8174866" y="4642147"/>
            <a:ext cx="5118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337" name="Google Shape;337;g126d9030052_0_16"/>
          <p:cNvSpPr txBox="1">
            <a:spLocks noGrp="1"/>
          </p:cNvSpPr>
          <p:nvPr>
            <p:ph type="body" idx="3"/>
          </p:nvPr>
        </p:nvSpPr>
        <p:spPr>
          <a:xfrm>
            <a:off x="386149" y="4653885"/>
            <a:ext cx="5076300" cy="273900"/>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spcBef>
                <a:spcPts val="0"/>
              </a:spcBef>
              <a:spcAft>
                <a:spcPts val="0"/>
              </a:spcAft>
              <a:buClr>
                <a:schemeClr val="accent2"/>
              </a:buClr>
              <a:buSzPts val="1120"/>
              <a:buFont typeface="Noto Sans Symbols"/>
              <a:buNone/>
            </a:pPr>
            <a:endParaRPr/>
          </a:p>
        </p:txBody>
      </p:sp>
    </p:spTree>
    <p:extLst>
      <p:ext uri="{BB962C8B-B14F-4D97-AF65-F5344CB8AC3E}">
        <p14:creationId xmlns:p14="http://schemas.microsoft.com/office/powerpoint/2010/main" val="928109339"/>
      </p:ext>
    </p:extLst>
  </p:cSld>
  <p:clrMapOvr>
    <a:masterClrMapping/>
  </p:clrMapOvr>
</p:sld>
</file>

<file path=ppt/theme/theme1.xml><?xml version="1.0" encoding="utf-8"?>
<a:theme xmlns:a="http://schemas.openxmlformats.org/drawingml/2006/main" name="Office Theme">
  <a:themeElements>
    <a:clrScheme name="WLG 2019">
      <a:dk1>
        <a:srgbClr val="26282F"/>
      </a:dk1>
      <a:lt1>
        <a:srgbClr val="FFFFFF"/>
      </a:lt1>
      <a:dk2>
        <a:srgbClr val="7C858C"/>
      </a:dk2>
      <a:lt2>
        <a:srgbClr val="EEEEEE"/>
      </a:lt2>
      <a:accent1>
        <a:srgbClr val="174992"/>
      </a:accent1>
      <a:accent2>
        <a:srgbClr val="267FC0"/>
      </a:accent2>
      <a:accent3>
        <a:srgbClr val="65A53A"/>
      </a:accent3>
      <a:accent4>
        <a:srgbClr val="C14E20"/>
      </a:accent4>
      <a:accent5>
        <a:srgbClr val="5E5F63"/>
      </a:accent5>
      <a:accent6>
        <a:srgbClr val="D1362F"/>
      </a:accent6>
      <a:hlink>
        <a:srgbClr val="267FC0"/>
      </a:hlink>
      <a:folHlink>
        <a:srgbClr val="267F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1639</Words>
  <Application>Microsoft Macintosh PowerPoint</Application>
  <PresentationFormat>On-screen Show (16:9)</PresentationFormat>
  <Paragraphs>148</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Garamond</vt:lpstr>
      <vt:lpstr>Noto Sans Symbols</vt:lpstr>
      <vt:lpstr>Tahoma</vt:lpstr>
      <vt:lpstr>Wingdings</vt:lpstr>
      <vt:lpstr>Office Theme</vt:lpstr>
      <vt:lpstr>Export Controls</vt:lpstr>
      <vt:lpstr>Speakers</vt:lpstr>
      <vt:lpstr>Sanctions Refresher</vt:lpstr>
      <vt:lpstr>Global Export Controls – Wassenaar Arrangement</vt:lpstr>
      <vt:lpstr>Australia</vt:lpstr>
      <vt:lpstr>Australia</vt:lpstr>
      <vt:lpstr>Australia</vt:lpstr>
      <vt:lpstr>Australia</vt:lpstr>
      <vt:lpstr>EU Export Controls </vt:lpstr>
      <vt:lpstr>EU Export Controls </vt:lpstr>
      <vt:lpstr>EU Export Controls</vt:lpstr>
      <vt:lpstr>PowerPoint Presentation</vt:lpstr>
      <vt:lpstr>Subject to the U.S. Export Administration Regulations</vt:lpstr>
      <vt:lpstr>U.S. Penalties</vt:lpstr>
      <vt:lpstr>U.S. Best Practices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 Controls</dc:title>
  <dc:creator>Tori Drayer</dc:creator>
  <cp:lastModifiedBy>Hanna Shea</cp:lastModifiedBy>
  <cp:revision>20</cp:revision>
  <dcterms:created xsi:type="dcterms:W3CDTF">2020-09-18T18:21:31Z</dcterms:created>
  <dcterms:modified xsi:type="dcterms:W3CDTF">2022-05-05T14:11:13Z</dcterms:modified>
</cp:coreProperties>
</file>